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26"/>
  </p:notesMasterIdLst>
  <p:sldIdLst>
    <p:sldId id="330" r:id="rId5"/>
    <p:sldId id="270" r:id="rId6"/>
    <p:sldId id="354" r:id="rId7"/>
    <p:sldId id="329" r:id="rId8"/>
    <p:sldId id="344" r:id="rId9"/>
    <p:sldId id="356" r:id="rId10"/>
    <p:sldId id="347" r:id="rId11"/>
    <p:sldId id="350" r:id="rId12"/>
    <p:sldId id="346" r:id="rId13"/>
    <p:sldId id="345" r:id="rId14"/>
    <p:sldId id="362" r:id="rId15"/>
    <p:sldId id="357" r:id="rId16"/>
    <p:sldId id="363" r:id="rId17"/>
    <p:sldId id="364" r:id="rId18"/>
    <p:sldId id="359" r:id="rId19"/>
    <p:sldId id="360" r:id="rId20"/>
    <p:sldId id="366" r:id="rId21"/>
    <p:sldId id="365" r:id="rId22"/>
    <p:sldId id="342" r:id="rId23"/>
    <p:sldId id="343" r:id="rId24"/>
    <p:sldId id="36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59E4EE-1C58-4A33-A899-574CD9E09F57}" v="6" dt="2023-09-11T13:04:09.949"/>
    <p1510:client id="{46279473-972A-4A28-9CE5-9F83B99A6CE3}" v="74" dt="2023-09-10T20:11:14.8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94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rton, Brooke" userId="S::btorton@law.umaryland.edu::5b74f2aa-9755-45ba-8317-2ae944e35fe8" providerId="AD" clId="Web-{03C446D8-159A-4C7A-A564-9A8E1B76148F}"/>
    <pc:docChg chg="addSld modSld">
      <pc:chgData name="Torton, Brooke" userId="S::btorton@law.umaryland.edu::5b74f2aa-9755-45ba-8317-2ae944e35fe8" providerId="AD" clId="Web-{03C446D8-159A-4C7A-A564-9A8E1B76148F}" dt="2023-09-06T15:13:44.107" v="32" actId="20577"/>
      <pc:docMkLst>
        <pc:docMk/>
      </pc:docMkLst>
      <pc:sldChg chg="modSp">
        <pc:chgData name="Torton, Brooke" userId="S::btorton@law.umaryland.edu::5b74f2aa-9755-45ba-8317-2ae944e35fe8" providerId="AD" clId="Web-{03C446D8-159A-4C7A-A564-9A8E1B76148F}" dt="2023-09-06T15:11:50.650" v="9" actId="20577"/>
        <pc:sldMkLst>
          <pc:docMk/>
          <pc:sldMk cId="2122059382" sldId="330"/>
        </pc:sldMkLst>
        <pc:spChg chg="mod">
          <ac:chgData name="Torton, Brooke" userId="S::btorton@law.umaryland.edu::5b74f2aa-9755-45ba-8317-2ae944e35fe8" providerId="AD" clId="Web-{03C446D8-159A-4C7A-A564-9A8E1B76148F}" dt="2023-09-06T15:10:20.897" v="1" actId="20577"/>
          <ac:spMkLst>
            <pc:docMk/>
            <pc:sldMk cId="2122059382" sldId="330"/>
            <ac:spMk id="2" creationId="{1CEBD228-BBF4-4017-AF7C-EC968C0F8F61}"/>
          </ac:spMkLst>
        </pc:spChg>
        <pc:spChg chg="mod">
          <ac:chgData name="Torton, Brooke" userId="S::btorton@law.umaryland.edu::5b74f2aa-9755-45ba-8317-2ae944e35fe8" providerId="AD" clId="Web-{03C446D8-159A-4C7A-A564-9A8E1B76148F}" dt="2023-09-06T15:11:50.650" v="9" actId="20577"/>
          <ac:spMkLst>
            <pc:docMk/>
            <pc:sldMk cId="2122059382" sldId="330"/>
            <ac:spMk id="3" creationId="{31290004-AC48-4AB7-B8DB-7522DC2C7FB6}"/>
          </ac:spMkLst>
        </pc:spChg>
      </pc:sldChg>
      <pc:sldChg chg="modSp new">
        <pc:chgData name="Torton, Brooke" userId="S::btorton@law.umaryland.edu::5b74f2aa-9755-45ba-8317-2ae944e35fe8" providerId="AD" clId="Web-{03C446D8-159A-4C7A-A564-9A8E1B76148F}" dt="2023-09-06T15:13:44.107" v="32" actId="20577"/>
        <pc:sldMkLst>
          <pc:docMk/>
          <pc:sldMk cId="453069411" sldId="354"/>
        </pc:sldMkLst>
        <pc:spChg chg="mod">
          <ac:chgData name="Torton, Brooke" userId="S::btorton@law.umaryland.edu::5b74f2aa-9755-45ba-8317-2ae944e35fe8" providerId="AD" clId="Web-{03C446D8-159A-4C7A-A564-9A8E1B76148F}" dt="2023-09-06T15:12:18.823" v="18" actId="20577"/>
          <ac:spMkLst>
            <pc:docMk/>
            <pc:sldMk cId="453069411" sldId="354"/>
            <ac:spMk id="2" creationId="{F3AA7BDE-0EF6-3D7B-5DE4-A9CC02CDBFF1}"/>
          </ac:spMkLst>
        </pc:spChg>
        <pc:spChg chg="mod">
          <ac:chgData name="Torton, Brooke" userId="S::btorton@law.umaryland.edu::5b74f2aa-9755-45ba-8317-2ae944e35fe8" providerId="AD" clId="Web-{03C446D8-159A-4C7A-A564-9A8E1B76148F}" dt="2023-09-06T15:13:44.107" v="32" actId="20577"/>
          <ac:spMkLst>
            <pc:docMk/>
            <pc:sldMk cId="453069411" sldId="354"/>
            <ac:spMk id="3" creationId="{AE72BEF8-0BD2-4033-737D-27306BAA6839}"/>
          </ac:spMkLst>
        </pc:spChg>
      </pc:sldChg>
    </pc:docChg>
  </pc:docChgLst>
  <pc:docChgLst>
    <pc:chgData name="Torton, Brooke" userId="S::btorton@law.umaryland.edu::5b74f2aa-9755-45ba-8317-2ae944e35fe8" providerId="AD" clId="Web-{A4644569-19E3-4D94-B0C5-63DB0326FBB1}"/>
    <pc:docChg chg="modSld">
      <pc:chgData name="Torton, Brooke" userId="S::btorton@law.umaryland.edu::5b74f2aa-9755-45ba-8317-2ae944e35fe8" providerId="AD" clId="Web-{A4644569-19E3-4D94-B0C5-63DB0326FBB1}" dt="2023-09-08T18:00:33.869" v="56" actId="20577"/>
      <pc:docMkLst>
        <pc:docMk/>
      </pc:docMkLst>
      <pc:sldChg chg="modSp">
        <pc:chgData name="Torton, Brooke" userId="S::btorton@law.umaryland.edu::5b74f2aa-9755-45ba-8317-2ae944e35fe8" providerId="AD" clId="Web-{A4644569-19E3-4D94-B0C5-63DB0326FBB1}" dt="2023-09-08T17:57:12.676" v="33" actId="20577"/>
        <pc:sldMkLst>
          <pc:docMk/>
          <pc:sldMk cId="571176582" sldId="363"/>
        </pc:sldMkLst>
        <pc:spChg chg="mod">
          <ac:chgData name="Torton, Brooke" userId="S::btorton@law.umaryland.edu::5b74f2aa-9755-45ba-8317-2ae944e35fe8" providerId="AD" clId="Web-{A4644569-19E3-4D94-B0C5-63DB0326FBB1}" dt="2023-09-08T17:57:12.676" v="33" actId="20577"/>
          <ac:spMkLst>
            <pc:docMk/>
            <pc:sldMk cId="571176582" sldId="363"/>
            <ac:spMk id="3" creationId="{326FE93C-97F7-0A49-9FD0-3D64842D7CFB}"/>
          </ac:spMkLst>
        </pc:spChg>
      </pc:sldChg>
      <pc:sldChg chg="modSp">
        <pc:chgData name="Torton, Brooke" userId="S::btorton@law.umaryland.edu::5b74f2aa-9755-45ba-8317-2ae944e35fe8" providerId="AD" clId="Web-{A4644569-19E3-4D94-B0C5-63DB0326FBB1}" dt="2023-09-08T18:00:33.869" v="56" actId="20577"/>
        <pc:sldMkLst>
          <pc:docMk/>
          <pc:sldMk cId="463756681" sldId="364"/>
        </pc:sldMkLst>
        <pc:spChg chg="mod">
          <ac:chgData name="Torton, Brooke" userId="S::btorton@law.umaryland.edu::5b74f2aa-9755-45ba-8317-2ae944e35fe8" providerId="AD" clId="Web-{A4644569-19E3-4D94-B0C5-63DB0326FBB1}" dt="2023-09-08T18:00:33.869" v="56" actId="20577"/>
          <ac:spMkLst>
            <pc:docMk/>
            <pc:sldMk cId="463756681" sldId="364"/>
            <ac:spMk id="3" creationId="{90B5A9D9-4787-9F58-02F6-69FADBDE8050}"/>
          </ac:spMkLst>
        </pc:spChg>
      </pc:sldChg>
    </pc:docChg>
  </pc:docChgLst>
  <pc:docChgLst>
    <pc:chgData name="Torton, Brooke" userId="S::btorton@law.umaryland.edu::5b74f2aa-9755-45ba-8317-2ae944e35fe8" providerId="AD" clId="Web-{1BFE28F2-B489-45E0-B0CD-4A600F2EB4AF}"/>
    <pc:docChg chg="addSld modSld sldOrd">
      <pc:chgData name="Torton, Brooke" userId="S::btorton@law.umaryland.edu::5b74f2aa-9755-45ba-8317-2ae944e35fe8" providerId="AD" clId="Web-{1BFE28F2-B489-45E0-B0CD-4A600F2EB4AF}" dt="2023-09-08T17:49:34.451" v="570" actId="1076"/>
      <pc:docMkLst>
        <pc:docMk/>
      </pc:docMkLst>
      <pc:sldChg chg="addSp modSp">
        <pc:chgData name="Torton, Brooke" userId="S::btorton@law.umaryland.edu::5b74f2aa-9755-45ba-8317-2ae944e35fe8" providerId="AD" clId="Web-{1BFE28F2-B489-45E0-B0CD-4A600F2EB4AF}" dt="2023-09-08T16:48:25.946" v="24" actId="20577"/>
        <pc:sldMkLst>
          <pc:docMk/>
          <pc:sldMk cId="2687185017" sldId="329"/>
        </pc:sldMkLst>
        <pc:spChg chg="mod">
          <ac:chgData name="Torton, Brooke" userId="S::btorton@law.umaryland.edu::5b74f2aa-9755-45ba-8317-2ae944e35fe8" providerId="AD" clId="Web-{1BFE28F2-B489-45E0-B0CD-4A600F2EB4AF}" dt="2023-09-08T16:46:12.927" v="21" actId="20577"/>
          <ac:spMkLst>
            <pc:docMk/>
            <pc:sldMk cId="2687185017" sldId="329"/>
            <ac:spMk id="2" creationId="{C0C703D4-325B-47CB-835F-A603A7E9BA82}"/>
          </ac:spMkLst>
        </pc:spChg>
        <pc:spChg chg="add mod">
          <ac:chgData name="Torton, Brooke" userId="S::btorton@law.umaryland.edu::5b74f2aa-9755-45ba-8317-2ae944e35fe8" providerId="AD" clId="Web-{1BFE28F2-B489-45E0-B0CD-4A600F2EB4AF}" dt="2023-09-08T16:48:25.946" v="24" actId="20577"/>
          <ac:spMkLst>
            <pc:docMk/>
            <pc:sldMk cId="2687185017" sldId="329"/>
            <ac:spMk id="4" creationId="{F02CA355-92B9-0873-8625-44CDAB749905}"/>
          </ac:spMkLst>
        </pc:spChg>
      </pc:sldChg>
      <pc:sldChg chg="modSp">
        <pc:chgData name="Torton, Brooke" userId="S::btorton@law.umaryland.edu::5b74f2aa-9755-45ba-8317-2ae944e35fe8" providerId="AD" clId="Web-{1BFE28F2-B489-45E0-B0CD-4A600F2EB4AF}" dt="2023-09-08T17:13:32.777" v="323" actId="20577"/>
        <pc:sldMkLst>
          <pc:docMk/>
          <pc:sldMk cId="1739720742" sldId="345"/>
        </pc:sldMkLst>
        <pc:spChg chg="mod">
          <ac:chgData name="Torton, Brooke" userId="S::btorton@law.umaryland.edu::5b74f2aa-9755-45ba-8317-2ae944e35fe8" providerId="AD" clId="Web-{1BFE28F2-B489-45E0-B0CD-4A600F2EB4AF}" dt="2023-09-08T17:13:32.777" v="323" actId="20577"/>
          <ac:spMkLst>
            <pc:docMk/>
            <pc:sldMk cId="1739720742" sldId="345"/>
            <ac:spMk id="2" creationId="{C3FFE983-BE34-7C49-C61B-AD091397E8FF}"/>
          </ac:spMkLst>
        </pc:spChg>
        <pc:spChg chg="mod">
          <ac:chgData name="Torton, Brooke" userId="S::btorton@law.umaryland.edu::5b74f2aa-9755-45ba-8317-2ae944e35fe8" providerId="AD" clId="Web-{1BFE28F2-B489-45E0-B0CD-4A600F2EB4AF}" dt="2023-09-08T17:11:19.369" v="308" actId="20577"/>
          <ac:spMkLst>
            <pc:docMk/>
            <pc:sldMk cId="1739720742" sldId="345"/>
            <ac:spMk id="3" creationId="{ED671DE7-292C-FDA7-04FB-3BBD1F22C161}"/>
          </ac:spMkLst>
        </pc:spChg>
      </pc:sldChg>
      <pc:sldChg chg="modSp">
        <pc:chgData name="Torton, Brooke" userId="S::btorton@law.umaryland.edu::5b74f2aa-9755-45ba-8317-2ae944e35fe8" providerId="AD" clId="Web-{1BFE28F2-B489-45E0-B0CD-4A600F2EB4AF}" dt="2023-09-08T17:01:10.885" v="126" actId="20577"/>
        <pc:sldMkLst>
          <pc:docMk/>
          <pc:sldMk cId="848336110" sldId="346"/>
        </pc:sldMkLst>
        <pc:spChg chg="mod">
          <ac:chgData name="Torton, Brooke" userId="S::btorton@law.umaryland.edu::5b74f2aa-9755-45ba-8317-2ae944e35fe8" providerId="AD" clId="Web-{1BFE28F2-B489-45E0-B0CD-4A600F2EB4AF}" dt="2023-09-08T17:01:10.885" v="126" actId="20577"/>
          <ac:spMkLst>
            <pc:docMk/>
            <pc:sldMk cId="848336110" sldId="346"/>
            <ac:spMk id="3" creationId="{FD61646D-8DBB-CA1C-A8A1-C86024BD2EE7}"/>
          </ac:spMkLst>
        </pc:spChg>
      </pc:sldChg>
      <pc:sldChg chg="addSp modSp">
        <pc:chgData name="Torton, Brooke" userId="S::btorton@law.umaryland.edu::5b74f2aa-9755-45ba-8317-2ae944e35fe8" providerId="AD" clId="Web-{1BFE28F2-B489-45E0-B0CD-4A600F2EB4AF}" dt="2023-09-08T17:40:46.658" v="508" actId="1076"/>
        <pc:sldMkLst>
          <pc:docMk/>
          <pc:sldMk cId="1218296482" sldId="357"/>
        </pc:sldMkLst>
        <pc:spChg chg="mod">
          <ac:chgData name="Torton, Brooke" userId="S::btorton@law.umaryland.edu::5b74f2aa-9755-45ba-8317-2ae944e35fe8" providerId="AD" clId="Web-{1BFE28F2-B489-45E0-B0CD-4A600F2EB4AF}" dt="2023-09-08T17:36:25.543" v="480" actId="20577"/>
          <ac:spMkLst>
            <pc:docMk/>
            <pc:sldMk cId="1218296482" sldId="357"/>
            <ac:spMk id="2" creationId="{97F9E2CF-0AA2-D3A1-0366-78BFAF08F426}"/>
          </ac:spMkLst>
        </pc:spChg>
        <pc:spChg chg="mod">
          <ac:chgData name="Torton, Brooke" userId="S::btorton@law.umaryland.edu::5b74f2aa-9755-45ba-8317-2ae944e35fe8" providerId="AD" clId="Web-{1BFE28F2-B489-45E0-B0CD-4A600F2EB4AF}" dt="2023-09-08T17:40:26.392" v="505" actId="20577"/>
          <ac:spMkLst>
            <pc:docMk/>
            <pc:sldMk cId="1218296482" sldId="357"/>
            <ac:spMk id="3" creationId="{BF2D7743-7C19-1939-8217-E1518ED37BE2}"/>
          </ac:spMkLst>
        </pc:spChg>
        <pc:picChg chg="add mod">
          <ac:chgData name="Torton, Brooke" userId="S::btorton@law.umaryland.edu::5b74f2aa-9755-45ba-8317-2ae944e35fe8" providerId="AD" clId="Web-{1BFE28F2-B489-45E0-B0CD-4A600F2EB4AF}" dt="2023-09-08T17:40:46.658" v="508" actId="1076"/>
          <ac:picMkLst>
            <pc:docMk/>
            <pc:sldMk cId="1218296482" sldId="357"/>
            <ac:picMk id="4" creationId="{6CD872CE-D426-4932-BEA1-E5D43106E8A8}"/>
          </ac:picMkLst>
        </pc:picChg>
      </pc:sldChg>
      <pc:sldChg chg="addSp delSp modSp new">
        <pc:chgData name="Torton, Brooke" userId="S::btorton@law.umaryland.edu::5b74f2aa-9755-45ba-8317-2ae944e35fe8" providerId="AD" clId="Web-{1BFE28F2-B489-45E0-B0CD-4A600F2EB4AF}" dt="2023-09-08T17:17:30.907" v="336"/>
        <pc:sldMkLst>
          <pc:docMk/>
          <pc:sldMk cId="618763439" sldId="362"/>
        </pc:sldMkLst>
        <pc:spChg chg="mod">
          <ac:chgData name="Torton, Brooke" userId="S::btorton@law.umaryland.edu::5b74f2aa-9755-45ba-8317-2ae944e35fe8" providerId="AD" clId="Web-{1BFE28F2-B489-45E0-B0CD-4A600F2EB4AF}" dt="2023-09-08T17:14:12.637" v="326" actId="20577"/>
          <ac:spMkLst>
            <pc:docMk/>
            <pc:sldMk cId="618763439" sldId="362"/>
            <ac:spMk id="2" creationId="{2502B85F-6808-BA0D-9A0A-3530F0C9E034}"/>
          </ac:spMkLst>
        </pc:spChg>
        <pc:spChg chg="del mod">
          <ac:chgData name="Torton, Brooke" userId="S::btorton@law.umaryland.edu::5b74f2aa-9755-45ba-8317-2ae944e35fe8" providerId="AD" clId="Web-{1BFE28F2-B489-45E0-B0CD-4A600F2EB4AF}" dt="2023-09-08T17:16:58.141" v="328"/>
          <ac:spMkLst>
            <pc:docMk/>
            <pc:sldMk cId="618763439" sldId="362"/>
            <ac:spMk id="3" creationId="{372F2639-3507-0B2D-E055-779274ED1962}"/>
          </ac:spMkLst>
        </pc:spChg>
        <pc:spChg chg="add del mod">
          <ac:chgData name="Torton, Brooke" userId="S::btorton@law.umaryland.edu::5b74f2aa-9755-45ba-8317-2ae944e35fe8" providerId="AD" clId="Web-{1BFE28F2-B489-45E0-B0CD-4A600F2EB4AF}" dt="2023-09-08T17:17:16.798" v="331"/>
          <ac:spMkLst>
            <pc:docMk/>
            <pc:sldMk cId="618763439" sldId="362"/>
            <ac:spMk id="6" creationId="{B5474CAD-62CA-D951-4181-B8E6ED671C63}"/>
          </ac:spMkLst>
        </pc:spChg>
        <pc:graphicFrameChg chg="add mod ord modGraphic">
          <ac:chgData name="Torton, Brooke" userId="S::btorton@law.umaryland.edu::5b74f2aa-9755-45ba-8317-2ae944e35fe8" providerId="AD" clId="Web-{1BFE28F2-B489-45E0-B0CD-4A600F2EB4AF}" dt="2023-09-08T17:17:30.907" v="336"/>
          <ac:graphicFrameMkLst>
            <pc:docMk/>
            <pc:sldMk cId="618763439" sldId="362"/>
            <ac:graphicFrameMk id="5" creationId="{554E746C-BD52-B880-A525-BB8866888561}"/>
          </ac:graphicFrameMkLst>
        </pc:graphicFrameChg>
      </pc:sldChg>
      <pc:sldChg chg="modSp new ord">
        <pc:chgData name="Torton, Brooke" userId="S::btorton@law.umaryland.edu::5b74f2aa-9755-45ba-8317-2ae944e35fe8" providerId="AD" clId="Web-{1BFE28F2-B489-45E0-B0CD-4A600F2EB4AF}" dt="2023-09-08T17:48:32.012" v="554"/>
        <pc:sldMkLst>
          <pc:docMk/>
          <pc:sldMk cId="571176582" sldId="363"/>
        </pc:sldMkLst>
        <pc:spChg chg="mod">
          <ac:chgData name="Torton, Brooke" userId="S::btorton@law.umaryland.edu::5b74f2aa-9755-45ba-8317-2ae944e35fe8" providerId="AD" clId="Web-{1BFE28F2-B489-45E0-B0CD-4A600F2EB4AF}" dt="2023-09-08T17:42:08.207" v="511" actId="1076"/>
          <ac:spMkLst>
            <pc:docMk/>
            <pc:sldMk cId="571176582" sldId="363"/>
            <ac:spMk id="2" creationId="{F846A641-0CB1-125E-67BF-375CD402E252}"/>
          </ac:spMkLst>
        </pc:spChg>
        <pc:spChg chg="mod">
          <ac:chgData name="Torton, Brooke" userId="S::btorton@law.umaryland.edu::5b74f2aa-9755-45ba-8317-2ae944e35fe8" providerId="AD" clId="Web-{1BFE28F2-B489-45E0-B0CD-4A600F2EB4AF}" dt="2023-09-08T17:47:52.543" v="549" actId="20577"/>
          <ac:spMkLst>
            <pc:docMk/>
            <pc:sldMk cId="571176582" sldId="363"/>
            <ac:spMk id="3" creationId="{326FE93C-97F7-0A49-9FD0-3D64842D7CFB}"/>
          </ac:spMkLst>
        </pc:spChg>
      </pc:sldChg>
      <pc:sldChg chg="modSp new ord">
        <pc:chgData name="Torton, Brooke" userId="S::btorton@law.umaryland.edu::5b74f2aa-9755-45ba-8317-2ae944e35fe8" providerId="AD" clId="Web-{1BFE28F2-B489-45E0-B0CD-4A600F2EB4AF}" dt="2023-09-08T17:49:34.451" v="570" actId="1076"/>
        <pc:sldMkLst>
          <pc:docMk/>
          <pc:sldMk cId="463756681" sldId="364"/>
        </pc:sldMkLst>
        <pc:spChg chg="mod">
          <ac:chgData name="Torton, Brooke" userId="S::btorton@law.umaryland.edu::5b74f2aa-9755-45ba-8317-2ae944e35fe8" providerId="AD" clId="Web-{1BFE28F2-B489-45E0-B0CD-4A600F2EB4AF}" dt="2023-09-08T17:49:34.451" v="570" actId="1076"/>
          <ac:spMkLst>
            <pc:docMk/>
            <pc:sldMk cId="463756681" sldId="364"/>
            <ac:spMk id="2" creationId="{20DB41E4-F6AA-AD16-221D-5AD8BF4C8BB3}"/>
          </ac:spMkLst>
        </pc:spChg>
      </pc:sldChg>
    </pc:docChg>
  </pc:docChgLst>
  <pc:docChgLst>
    <pc:chgData name="Torton, Brooke" userId="S::btorton@law.umaryland.edu::5b74f2aa-9755-45ba-8317-2ae944e35fe8" providerId="AD" clId="Web-{B320D84A-F88D-4FF8-AFEB-9D1B26D2E9B9}"/>
    <pc:docChg chg="modSld">
      <pc:chgData name="Torton, Brooke" userId="S::btorton@law.umaryland.edu::5b74f2aa-9755-45ba-8317-2ae944e35fe8" providerId="AD" clId="Web-{B320D84A-F88D-4FF8-AFEB-9D1B26D2E9B9}" dt="2023-09-08T19:45:07.873" v="20" actId="20577"/>
      <pc:docMkLst>
        <pc:docMk/>
      </pc:docMkLst>
      <pc:sldChg chg="modSp">
        <pc:chgData name="Torton, Brooke" userId="S::btorton@law.umaryland.edu::5b74f2aa-9755-45ba-8317-2ae944e35fe8" providerId="AD" clId="Web-{B320D84A-F88D-4FF8-AFEB-9D1B26D2E9B9}" dt="2023-09-08T19:43:56.638" v="9" actId="20577"/>
        <pc:sldMkLst>
          <pc:docMk/>
          <pc:sldMk cId="1739720742" sldId="345"/>
        </pc:sldMkLst>
        <pc:spChg chg="mod">
          <ac:chgData name="Torton, Brooke" userId="S::btorton@law.umaryland.edu::5b74f2aa-9755-45ba-8317-2ae944e35fe8" providerId="AD" clId="Web-{B320D84A-F88D-4FF8-AFEB-9D1B26D2E9B9}" dt="2023-09-08T19:43:56.638" v="9" actId="20577"/>
          <ac:spMkLst>
            <pc:docMk/>
            <pc:sldMk cId="1739720742" sldId="345"/>
            <ac:spMk id="3" creationId="{ED671DE7-292C-FDA7-04FB-3BBD1F22C161}"/>
          </ac:spMkLst>
        </pc:spChg>
      </pc:sldChg>
      <pc:sldChg chg="modSp">
        <pc:chgData name="Torton, Brooke" userId="S::btorton@law.umaryland.edu::5b74f2aa-9755-45ba-8317-2ae944e35fe8" providerId="AD" clId="Web-{B320D84A-F88D-4FF8-AFEB-9D1B26D2E9B9}" dt="2023-09-08T19:43:02.277" v="1" actId="20577"/>
        <pc:sldMkLst>
          <pc:docMk/>
          <pc:sldMk cId="848336110" sldId="346"/>
        </pc:sldMkLst>
        <pc:spChg chg="mod">
          <ac:chgData name="Torton, Brooke" userId="S::btorton@law.umaryland.edu::5b74f2aa-9755-45ba-8317-2ae944e35fe8" providerId="AD" clId="Web-{B320D84A-F88D-4FF8-AFEB-9D1B26D2E9B9}" dt="2023-09-08T19:43:02.277" v="1" actId="20577"/>
          <ac:spMkLst>
            <pc:docMk/>
            <pc:sldMk cId="848336110" sldId="346"/>
            <ac:spMk id="3" creationId="{FD61646D-8DBB-CA1C-A8A1-C86024BD2EE7}"/>
          </ac:spMkLst>
        </pc:spChg>
      </pc:sldChg>
      <pc:sldChg chg="modSp">
        <pc:chgData name="Torton, Brooke" userId="S::btorton@law.umaryland.edu::5b74f2aa-9755-45ba-8317-2ae944e35fe8" providerId="AD" clId="Web-{B320D84A-F88D-4FF8-AFEB-9D1B26D2E9B9}" dt="2023-09-08T19:44:46.451" v="14" actId="1076"/>
        <pc:sldMkLst>
          <pc:docMk/>
          <pc:sldMk cId="906115487" sldId="359"/>
        </pc:sldMkLst>
        <pc:spChg chg="mod">
          <ac:chgData name="Torton, Brooke" userId="S::btorton@law.umaryland.edu::5b74f2aa-9755-45ba-8317-2ae944e35fe8" providerId="AD" clId="Web-{B320D84A-F88D-4FF8-AFEB-9D1B26D2E9B9}" dt="2023-09-08T19:44:46.451" v="14" actId="1076"/>
          <ac:spMkLst>
            <pc:docMk/>
            <pc:sldMk cId="906115487" sldId="359"/>
            <ac:spMk id="3" creationId="{F878F3B5-53C2-1252-15D7-33127038508A}"/>
          </ac:spMkLst>
        </pc:spChg>
      </pc:sldChg>
      <pc:sldChg chg="modSp">
        <pc:chgData name="Torton, Brooke" userId="S::btorton@law.umaryland.edu::5b74f2aa-9755-45ba-8317-2ae944e35fe8" providerId="AD" clId="Web-{B320D84A-F88D-4FF8-AFEB-9D1B26D2E9B9}" dt="2023-09-08T19:44:59.279" v="18" actId="1076"/>
        <pc:sldMkLst>
          <pc:docMk/>
          <pc:sldMk cId="1191154537" sldId="360"/>
        </pc:sldMkLst>
        <pc:spChg chg="mod">
          <ac:chgData name="Torton, Brooke" userId="S::btorton@law.umaryland.edu::5b74f2aa-9755-45ba-8317-2ae944e35fe8" providerId="AD" clId="Web-{B320D84A-F88D-4FF8-AFEB-9D1B26D2E9B9}" dt="2023-09-08T19:44:59.279" v="18" actId="1076"/>
          <ac:spMkLst>
            <pc:docMk/>
            <pc:sldMk cId="1191154537" sldId="360"/>
            <ac:spMk id="3" creationId="{082F3C91-9962-132E-63F5-340D52604C64}"/>
          </ac:spMkLst>
        </pc:spChg>
      </pc:sldChg>
      <pc:sldChg chg="modSp">
        <pc:chgData name="Torton, Brooke" userId="S::btorton@law.umaryland.edu::5b74f2aa-9755-45ba-8317-2ae944e35fe8" providerId="AD" clId="Web-{B320D84A-F88D-4FF8-AFEB-9D1B26D2E9B9}" dt="2023-09-08T19:44:32.294" v="13" actId="20577"/>
        <pc:sldMkLst>
          <pc:docMk/>
          <pc:sldMk cId="571176582" sldId="363"/>
        </pc:sldMkLst>
        <pc:spChg chg="mod">
          <ac:chgData name="Torton, Brooke" userId="S::btorton@law.umaryland.edu::5b74f2aa-9755-45ba-8317-2ae944e35fe8" providerId="AD" clId="Web-{B320D84A-F88D-4FF8-AFEB-9D1B26D2E9B9}" dt="2023-09-08T19:44:32.294" v="13" actId="20577"/>
          <ac:spMkLst>
            <pc:docMk/>
            <pc:sldMk cId="571176582" sldId="363"/>
            <ac:spMk id="3" creationId="{326FE93C-97F7-0A49-9FD0-3D64842D7CFB}"/>
          </ac:spMkLst>
        </pc:spChg>
      </pc:sldChg>
      <pc:sldChg chg="modSp">
        <pc:chgData name="Torton, Brooke" userId="S::btorton@law.umaryland.edu::5b74f2aa-9755-45ba-8317-2ae944e35fe8" providerId="AD" clId="Web-{B320D84A-F88D-4FF8-AFEB-9D1B26D2E9B9}" dt="2023-09-08T19:45:07.873" v="20" actId="20577"/>
        <pc:sldMkLst>
          <pc:docMk/>
          <pc:sldMk cId="3207706202" sldId="366"/>
        </pc:sldMkLst>
        <pc:spChg chg="mod">
          <ac:chgData name="Torton, Brooke" userId="S::btorton@law.umaryland.edu::5b74f2aa-9755-45ba-8317-2ae944e35fe8" providerId="AD" clId="Web-{B320D84A-F88D-4FF8-AFEB-9D1B26D2E9B9}" dt="2023-09-08T19:45:07.873" v="20" actId="20577"/>
          <ac:spMkLst>
            <pc:docMk/>
            <pc:sldMk cId="3207706202" sldId="366"/>
            <ac:spMk id="3" creationId="{17D61634-E7BD-373C-6032-D7D5F5092858}"/>
          </ac:spMkLst>
        </pc:spChg>
      </pc:sldChg>
    </pc:docChg>
  </pc:docChgLst>
  <pc:docChgLst>
    <pc:chgData name="Inniss, Blair" userId="S::binniss@law.umaryland.edu::dd2532de-dbb9-4ee6-9962-4ffcefea501e" providerId="AD" clId="Web-{D0490807-9688-4689-A765-D06F6033DA26}"/>
    <pc:docChg chg="modSld">
      <pc:chgData name="Inniss, Blair" userId="S::binniss@law.umaryland.edu::dd2532de-dbb9-4ee6-9962-4ffcefea501e" providerId="AD" clId="Web-{D0490807-9688-4689-A765-D06F6033DA26}" dt="2023-09-07T16:16:33.174" v="22" actId="20577"/>
      <pc:docMkLst>
        <pc:docMk/>
      </pc:docMkLst>
      <pc:sldChg chg="modSp">
        <pc:chgData name="Inniss, Blair" userId="S::binniss@law.umaryland.edu::dd2532de-dbb9-4ee6-9962-4ffcefea501e" providerId="AD" clId="Web-{D0490807-9688-4689-A765-D06F6033DA26}" dt="2023-09-07T16:16:33.174" v="22" actId="20577"/>
        <pc:sldMkLst>
          <pc:docMk/>
          <pc:sldMk cId="3438657743" sldId="347"/>
        </pc:sldMkLst>
        <pc:spChg chg="mod">
          <ac:chgData name="Inniss, Blair" userId="S::binniss@law.umaryland.edu::dd2532de-dbb9-4ee6-9962-4ffcefea501e" providerId="AD" clId="Web-{D0490807-9688-4689-A765-D06F6033DA26}" dt="2023-09-07T16:16:33.174" v="22" actId="20577"/>
          <ac:spMkLst>
            <pc:docMk/>
            <pc:sldMk cId="3438657743" sldId="347"/>
            <ac:spMk id="3" creationId="{1A0A03C3-6CE0-96F3-6CED-773DB30DBD59}"/>
          </ac:spMkLst>
        </pc:spChg>
      </pc:sldChg>
    </pc:docChg>
  </pc:docChgLst>
  <pc:docChgLst>
    <pc:chgData name="Inniss, Blair" userId="dd2532de-dbb9-4ee6-9962-4ffcefea501e" providerId="ADAL" clId="{46279473-972A-4A28-9CE5-9F83B99A6CE3}"/>
    <pc:docChg chg="undo redo custSel addSld modSld">
      <pc:chgData name="Inniss, Blair" userId="dd2532de-dbb9-4ee6-9962-4ffcefea501e" providerId="ADAL" clId="{46279473-972A-4A28-9CE5-9F83B99A6CE3}" dt="2023-09-10T20:59:39.149" v="905" actId="20577"/>
      <pc:docMkLst>
        <pc:docMk/>
      </pc:docMkLst>
      <pc:sldChg chg="modSp mod">
        <pc:chgData name="Inniss, Blair" userId="dd2532de-dbb9-4ee6-9962-4ffcefea501e" providerId="ADAL" clId="{46279473-972A-4A28-9CE5-9F83B99A6CE3}" dt="2023-09-10T20:14:29.631" v="141" actId="20577"/>
        <pc:sldMkLst>
          <pc:docMk/>
          <pc:sldMk cId="2299937412" sldId="344"/>
        </pc:sldMkLst>
        <pc:spChg chg="mod">
          <ac:chgData name="Inniss, Blair" userId="dd2532de-dbb9-4ee6-9962-4ffcefea501e" providerId="ADAL" clId="{46279473-972A-4A28-9CE5-9F83B99A6CE3}" dt="2023-09-10T20:14:29.631" v="141" actId="20577"/>
          <ac:spMkLst>
            <pc:docMk/>
            <pc:sldMk cId="2299937412" sldId="344"/>
            <ac:spMk id="3" creationId="{FB2D45B3-4A05-605C-36B5-6F61FDED5B26}"/>
          </ac:spMkLst>
        </pc:spChg>
      </pc:sldChg>
      <pc:sldChg chg="modSp mod">
        <pc:chgData name="Inniss, Blair" userId="dd2532de-dbb9-4ee6-9962-4ffcefea501e" providerId="ADAL" clId="{46279473-972A-4A28-9CE5-9F83B99A6CE3}" dt="2023-09-10T20:59:39.149" v="905" actId="20577"/>
        <pc:sldMkLst>
          <pc:docMk/>
          <pc:sldMk cId="3438657743" sldId="347"/>
        </pc:sldMkLst>
        <pc:spChg chg="mod">
          <ac:chgData name="Inniss, Blair" userId="dd2532de-dbb9-4ee6-9962-4ffcefea501e" providerId="ADAL" clId="{46279473-972A-4A28-9CE5-9F83B99A6CE3}" dt="2023-09-10T20:59:39.149" v="905" actId="20577"/>
          <ac:spMkLst>
            <pc:docMk/>
            <pc:sldMk cId="3438657743" sldId="347"/>
            <ac:spMk id="2" creationId="{6C94018E-139B-FB01-4776-128AEE76382F}"/>
          </ac:spMkLst>
        </pc:spChg>
        <pc:spChg chg="mod">
          <ac:chgData name="Inniss, Blair" userId="dd2532de-dbb9-4ee6-9962-4ffcefea501e" providerId="ADAL" clId="{46279473-972A-4A28-9CE5-9F83B99A6CE3}" dt="2023-09-10T20:59:05.335" v="902" actId="255"/>
          <ac:spMkLst>
            <pc:docMk/>
            <pc:sldMk cId="3438657743" sldId="347"/>
            <ac:spMk id="3" creationId="{1A0A03C3-6CE0-96F3-6CED-773DB30DBD59}"/>
          </ac:spMkLst>
        </pc:spChg>
      </pc:sldChg>
      <pc:sldChg chg="modSp mod">
        <pc:chgData name="Inniss, Blair" userId="dd2532de-dbb9-4ee6-9962-4ffcefea501e" providerId="ADAL" clId="{46279473-972A-4A28-9CE5-9F83B99A6CE3}" dt="2023-09-10T20:20:52.061" v="592" actId="5793"/>
        <pc:sldMkLst>
          <pc:docMk/>
          <pc:sldMk cId="2308968065" sldId="356"/>
        </pc:sldMkLst>
        <pc:spChg chg="mod">
          <ac:chgData name="Inniss, Blair" userId="dd2532de-dbb9-4ee6-9962-4ffcefea501e" providerId="ADAL" clId="{46279473-972A-4A28-9CE5-9F83B99A6CE3}" dt="2023-09-10T20:20:52.061" v="592" actId="5793"/>
          <ac:spMkLst>
            <pc:docMk/>
            <pc:sldMk cId="2308968065" sldId="356"/>
            <ac:spMk id="3" creationId="{96F912A8-F837-C2F3-893A-96E1F47960A0}"/>
          </ac:spMkLst>
        </pc:spChg>
      </pc:sldChg>
      <pc:sldChg chg="addSp delSp modSp add mod">
        <pc:chgData name="Inniss, Blair" userId="dd2532de-dbb9-4ee6-9962-4ffcefea501e" providerId="ADAL" clId="{46279473-972A-4A28-9CE5-9F83B99A6CE3}" dt="2023-09-07T16:32:17.855" v="69" actId="20577"/>
        <pc:sldMkLst>
          <pc:docMk/>
          <pc:sldMk cId="2563944273" sldId="361"/>
        </pc:sldMkLst>
        <pc:spChg chg="mod">
          <ac:chgData name="Inniss, Blair" userId="dd2532de-dbb9-4ee6-9962-4ffcefea501e" providerId="ADAL" clId="{46279473-972A-4A28-9CE5-9F83B99A6CE3}" dt="2023-09-07T16:29:29.084" v="23" actId="20577"/>
          <ac:spMkLst>
            <pc:docMk/>
            <pc:sldMk cId="2563944273" sldId="361"/>
            <ac:spMk id="2" creationId="{96F800CC-C89F-7878-8513-9DAEEE350A06}"/>
          </ac:spMkLst>
        </pc:spChg>
        <pc:spChg chg="add del mod">
          <ac:chgData name="Inniss, Blair" userId="dd2532de-dbb9-4ee6-9962-4ffcefea501e" providerId="ADAL" clId="{46279473-972A-4A28-9CE5-9F83B99A6CE3}" dt="2023-09-07T16:32:17.855" v="69" actId="20577"/>
          <ac:spMkLst>
            <pc:docMk/>
            <pc:sldMk cId="2563944273" sldId="361"/>
            <ac:spMk id="3" creationId="{082F3C91-9962-132E-63F5-340D52604C64}"/>
          </ac:spMkLst>
        </pc:spChg>
        <pc:spChg chg="add del mod">
          <ac:chgData name="Inniss, Blair" userId="dd2532de-dbb9-4ee6-9962-4ffcefea501e" providerId="ADAL" clId="{46279473-972A-4A28-9CE5-9F83B99A6CE3}" dt="2023-09-07T16:29:44.940" v="25"/>
          <ac:spMkLst>
            <pc:docMk/>
            <pc:sldMk cId="2563944273" sldId="361"/>
            <ac:spMk id="4" creationId="{6F97D133-93C1-2448-78C3-134C961CBE83}"/>
          </ac:spMkLst>
        </pc:spChg>
        <pc:spChg chg="add del">
          <ac:chgData name="Inniss, Blair" userId="dd2532de-dbb9-4ee6-9962-4ffcefea501e" providerId="ADAL" clId="{46279473-972A-4A28-9CE5-9F83B99A6CE3}" dt="2023-09-07T16:30:52.613" v="48"/>
          <ac:spMkLst>
            <pc:docMk/>
            <pc:sldMk cId="2563944273" sldId="361"/>
            <ac:spMk id="5" creationId="{929EC826-3950-49C9-AA0B-92E09F92F11A}"/>
          </ac:spMkLst>
        </pc:spChg>
      </pc:sldChg>
    </pc:docChg>
  </pc:docChgLst>
  <pc:docChgLst>
    <pc:chgData name="Torton, Brooke" userId="S::btorton@law.umaryland.edu::5b74f2aa-9755-45ba-8317-2ae944e35fe8" providerId="AD" clId="Web-{1063575D-D9B8-46EE-A018-0B5FAF531A01}"/>
    <pc:docChg chg="modSld">
      <pc:chgData name="Torton, Brooke" userId="S::btorton@law.umaryland.edu::5b74f2aa-9755-45ba-8317-2ae944e35fe8" providerId="AD" clId="Web-{1063575D-D9B8-46EE-A018-0B5FAF531A01}" dt="2023-09-08T18:30:05.664" v="120" actId="20577"/>
      <pc:docMkLst>
        <pc:docMk/>
      </pc:docMkLst>
      <pc:sldChg chg="modSp">
        <pc:chgData name="Torton, Brooke" userId="S::btorton@law.umaryland.edu::5b74f2aa-9755-45ba-8317-2ae944e35fe8" providerId="AD" clId="Web-{1063575D-D9B8-46EE-A018-0B5FAF531A01}" dt="2023-09-08T18:30:05.664" v="120" actId="20577"/>
        <pc:sldMkLst>
          <pc:docMk/>
          <pc:sldMk cId="3586534117" sldId="343"/>
        </pc:sldMkLst>
        <pc:spChg chg="mod">
          <ac:chgData name="Torton, Brooke" userId="S::btorton@law.umaryland.edu::5b74f2aa-9755-45ba-8317-2ae944e35fe8" providerId="AD" clId="Web-{1063575D-D9B8-46EE-A018-0B5FAF531A01}" dt="2023-09-08T18:30:05.664" v="120" actId="20577"/>
          <ac:spMkLst>
            <pc:docMk/>
            <pc:sldMk cId="3586534117" sldId="343"/>
            <ac:spMk id="3" creationId="{449E54D2-456A-4980-A766-FC7CECBAEB3D}"/>
          </ac:spMkLst>
        </pc:spChg>
      </pc:sldChg>
      <pc:sldChg chg="modSp">
        <pc:chgData name="Torton, Brooke" userId="S::btorton@law.umaryland.edu::5b74f2aa-9755-45ba-8317-2ae944e35fe8" providerId="AD" clId="Web-{1063575D-D9B8-46EE-A018-0B5FAF531A01}" dt="2023-09-08T18:27:41.018" v="92" actId="20577"/>
        <pc:sldMkLst>
          <pc:docMk/>
          <pc:sldMk cId="906115487" sldId="359"/>
        </pc:sldMkLst>
        <pc:spChg chg="mod">
          <ac:chgData name="Torton, Brooke" userId="S::btorton@law.umaryland.edu::5b74f2aa-9755-45ba-8317-2ae944e35fe8" providerId="AD" clId="Web-{1063575D-D9B8-46EE-A018-0B5FAF531A01}" dt="2023-09-08T18:16:29.729" v="32" actId="1076"/>
          <ac:spMkLst>
            <pc:docMk/>
            <pc:sldMk cId="906115487" sldId="359"/>
            <ac:spMk id="2" creationId="{114396A4-2F6C-0903-AFC6-0A683A2742D3}"/>
          </ac:spMkLst>
        </pc:spChg>
        <pc:spChg chg="mod">
          <ac:chgData name="Torton, Brooke" userId="S::btorton@law.umaryland.edu::5b74f2aa-9755-45ba-8317-2ae944e35fe8" providerId="AD" clId="Web-{1063575D-D9B8-46EE-A018-0B5FAF531A01}" dt="2023-09-08T18:27:41.018" v="92" actId="20577"/>
          <ac:spMkLst>
            <pc:docMk/>
            <pc:sldMk cId="906115487" sldId="359"/>
            <ac:spMk id="3" creationId="{F878F3B5-53C2-1252-15D7-33127038508A}"/>
          </ac:spMkLst>
        </pc:spChg>
      </pc:sldChg>
      <pc:sldChg chg="modSp">
        <pc:chgData name="Torton, Brooke" userId="S::btorton@law.umaryland.edu::5b74f2aa-9755-45ba-8317-2ae944e35fe8" providerId="AD" clId="Web-{1063575D-D9B8-46EE-A018-0B5FAF531A01}" dt="2023-09-08T18:14:32.099" v="3" actId="20577"/>
        <pc:sldMkLst>
          <pc:docMk/>
          <pc:sldMk cId="1191154537" sldId="360"/>
        </pc:sldMkLst>
        <pc:spChg chg="mod">
          <ac:chgData name="Torton, Brooke" userId="S::btorton@law.umaryland.edu::5b74f2aa-9755-45ba-8317-2ae944e35fe8" providerId="AD" clId="Web-{1063575D-D9B8-46EE-A018-0B5FAF531A01}" dt="2023-09-08T18:14:32.099" v="3" actId="20577"/>
          <ac:spMkLst>
            <pc:docMk/>
            <pc:sldMk cId="1191154537" sldId="360"/>
            <ac:spMk id="3" creationId="{082F3C91-9962-132E-63F5-340D52604C64}"/>
          </ac:spMkLst>
        </pc:spChg>
      </pc:sldChg>
    </pc:docChg>
  </pc:docChgLst>
  <pc:docChgLst>
    <pc:chgData name="Torton, Brooke" userId="S::btorton@law.umaryland.edu::5b74f2aa-9755-45ba-8317-2ae944e35fe8" providerId="AD" clId="Web-{7F2046EC-96AB-24E8-AC10-21D8936678A8}"/>
    <pc:docChg chg="addSld delSld modSld sldOrd">
      <pc:chgData name="Torton, Brooke" userId="S::btorton@law.umaryland.edu::5b74f2aa-9755-45ba-8317-2ae944e35fe8" providerId="AD" clId="Web-{7F2046EC-96AB-24E8-AC10-21D8936678A8}" dt="2023-09-06T17:49:42.887" v="197" actId="20577"/>
      <pc:docMkLst>
        <pc:docMk/>
      </pc:docMkLst>
      <pc:sldChg chg="delSp modSp">
        <pc:chgData name="Torton, Brooke" userId="S::btorton@law.umaryland.edu::5b74f2aa-9755-45ba-8317-2ae944e35fe8" providerId="AD" clId="Web-{7F2046EC-96AB-24E8-AC10-21D8936678A8}" dt="2023-09-06T15:20:47.439" v="17" actId="20577"/>
        <pc:sldMkLst>
          <pc:docMk/>
          <pc:sldMk cId="2687185017" sldId="329"/>
        </pc:sldMkLst>
        <pc:spChg chg="mod">
          <ac:chgData name="Torton, Brooke" userId="S::btorton@law.umaryland.edu::5b74f2aa-9755-45ba-8317-2ae944e35fe8" providerId="AD" clId="Web-{7F2046EC-96AB-24E8-AC10-21D8936678A8}" dt="2023-09-06T15:20:47.439" v="17" actId="20577"/>
          <ac:spMkLst>
            <pc:docMk/>
            <pc:sldMk cId="2687185017" sldId="329"/>
            <ac:spMk id="2" creationId="{C0C703D4-325B-47CB-835F-A603A7E9BA82}"/>
          </ac:spMkLst>
        </pc:spChg>
        <pc:picChg chg="del">
          <ac:chgData name="Torton, Brooke" userId="S::btorton@law.umaryland.edu::5b74f2aa-9755-45ba-8317-2ae944e35fe8" providerId="AD" clId="Web-{7F2046EC-96AB-24E8-AC10-21D8936678A8}" dt="2023-09-06T15:14:41.738" v="0"/>
          <ac:picMkLst>
            <pc:docMk/>
            <pc:sldMk cId="2687185017" sldId="329"/>
            <ac:picMk id="6" creationId="{0FEBC66B-584F-2503-F1F9-922C81556DFE}"/>
          </ac:picMkLst>
        </pc:picChg>
      </pc:sldChg>
      <pc:sldChg chg="modSp">
        <pc:chgData name="Torton, Brooke" userId="S::btorton@law.umaryland.edu::5b74f2aa-9755-45ba-8317-2ae944e35fe8" providerId="AD" clId="Web-{7F2046EC-96AB-24E8-AC10-21D8936678A8}" dt="2023-09-06T17:30:26.766" v="162" actId="20577"/>
        <pc:sldMkLst>
          <pc:docMk/>
          <pc:sldMk cId="3586534117" sldId="343"/>
        </pc:sldMkLst>
        <pc:spChg chg="mod">
          <ac:chgData name="Torton, Brooke" userId="S::btorton@law.umaryland.edu::5b74f2aa-9755-45ba-8317-2ae944e35fe8" providerId="AD" clId="Web-{7F2046EC-96AB-24E8-AC10-21D8936678A8}" dt="2023-09-06T17:30:26.766" v="162" actId="20577"/>
          <ac:spMkLst>
            <pc:docMk/>
            <pc:sldMk cId="3586534117" sldId="343"/>
            <ac:spMk id="3" creationId="{449E54D2-456A-4980-A766-FC7CECBAEB3D}"/>
          </ac:spMkLst>
        </pc:spChg>
      </pc:sldChg>
      <pc:sldChg chg="modSp">
        <pc:chgData name="Torton, Brooke" userId="S::btorton@law.umaryland.edu::5b74f2aa-9755-45ba-8317-2ae944e35fe8" providerId="AD" clId="Web-{7F2046EC-96AB-24E8-AC10-21D8936678A8}" dt="2023-09-06T15:22:46.787" v="41" actId="20577"/>
        <pc:sldMkLst>
          <pc:docMk/>
          <pc:sldMk cId="2299937412" sldId="344"/>
        </pc:sldMkLst>
        <pc:spChg chg="mod">
          <ac:chgData name="Torton, Brooke" userId="S::btorton@law.umaryland.edu::5b74f2aa-9755-45ba-8317-2ae944e35fe8" providerId="AD" clId="Web-{7F2046EC-96AB-24E8-AC10-21D8936678A8}" dt="2023-09-06T15:22:43.911" v="40" actId="20577"/>
          <ac:spMkLst>
            <pc:docMk/>
            <pc:sldMk cId="2299937412" sldId="344"/>
            <ac:spMk id="2" creationId="{91762F7A-E1D3-9620-4D9D-21EDD5E0BAE4}"/>
          </ac:spMkLst>
        </pc:spChg>
        <pc:spChg chg="mod">
          <ac:chgData name="Torton, Brooke" userId="S::btorton@law.umaryland.edu::5b74f2aa-9755-45ba-8317-2ae944e35fe8" providerId="AD" clId="Web-{7F2046EC-96AB-24E8-AC10-21D8936678A8}" dt="2023-09-06T15:22:46.787" v="41" actId="20577"/>
          <ac:spMkLst>
            <pc:docMk/>
            <pc:sldMk cId="2299937412" sldId="344"/>
            <ac:spMk id="3" creationId="{FB2D45B3-4A05-605C-36B5-6F61FDED5B26}"/>
          </ac:spMkLst>
        </pc:spChg>
      </pc:sldChg>
      <pc:sldChg chg="modSp">
        <pc:chgData name="Torton, Brooke" userId="S::btorton@law.umaryland.edu::5b74f2aa-9755-45ba-8317-2ae944e35fe8" providerId="AD" clId="Web-{7F2046EC-96AB-24E8-AC10-21D8936678A8}" dt="2023-09-06T17:29:54.483" v="143" actId="20577"/>
        <pc:sldMkLst>
          <pc:docMk/>
          <pc:sldMk cId="1739720742" sldId="345"/>
        </pc:sldMkLst>
        <pc:spChg chg="mod">
          <ac:chgData name="Torton, Brooke" userId="S::btorton@law.umaryland.edu::5b74f2aa-9755-45ba-8317-2ae944e35fe8" providerId="AD" clId="Web-{7F2046EC-96AB-24E8-AC10-21D8936678A8}" dt="2023-09-06T17:29:54.483" v="143" actId="20577"/>
          <ac:spMkLst>
            <pc:docMk/>
            <pc:sldMk cId="1739720742" sldId="345"/>
            <ac:spMk id="2" creationId="{C3FFE983-BE34-7C49-C61B-AD091397E8FF}"/>
          </ac:spMkLst>
        </pc:spChg>
        <pc:spChg chg="mod">
          <ac:chgData name="Torton, Brooke" userId="S::btorton@law.umaryland.edu::5b74f2aa-9755-45ba-8317-2ae944e35fe8" providerId="AD" clId="Web-{7F2046EC-96AB-24E8-AC10-21D8936678A8}" dt="2023-09-06T17:24:25.878" v="138" actId="20577"/>
          <ac:spMkLst>
            <pc:docMk/>
            <pc:sldMk cId="1739720742" sldId="345"/>
            <ac:spMk id="3" creationId="{ED671DE7-292C-FDA7-04FB-3BBD1F22C161}"/>
          </ac:spMkLst>
        </pc:spChg>
      </pc:sldChg>
      <pc:sldChg chg="modSp">
        <pc:chgData name="Torton, Brooke" userId="S::btorton@law.umaryland.edu::5b74f2aa-9755-45ba-8317-2ae944e35fe8" providerId="AD" clId="Web-{7F2046EC-96AB-24E8-AC10-21D8936678A8}" dt="2023-09-06T17:24:17.846" v="137" actId="20577"/>
        <pc:sldMkLst>
          <pc:docMk/>
          <pc:sldMk cId="848336110" sldId="346"/>
        </pc:sldMkLst>
        <pc:spChg chg="mod">
          <ac:chgData name="Torton, Brooke" userId="S::btorton@law.umaryland.edu::5b74f2aa-9755-45ba-8317-2ae944e35fe8" providerId="AD" clId="Web-{7F2046EC-96AB-24E8-AC10-21D8936678A8}" dt="2023-09-06T17:24:14.471" v="136" actId="20577"/>
          <ac:spMkLst>
            <pc:docMk/>
            <pc:sldMk cId="848336110" sldId="346"/>
            <ac:spMk id="2" creationId="{6A28FC59-DB98-E0D7-490C-E71B41DAC6D0}"/>
          </ac:spMkLst>
        </pc:spChg>
        <pc:spChg chg="mod">
          <ac:chgData name="Torton, Brooke" userId="S::btorton@law.umaryland.edu::5b74f2aa-9755-45ba-8317-2ae944e35fe8" providerId="AD" clId="Web-{7F2046EC-96AB-24E8-AC10-21D8936678A8}" dt="2023-09-06T17:24:17.846" v="137" actId="20577"/>
          <ac:spMkLst>
            <pc:docMk/>
            <pc:sldMk cId="848336110" sldId="346"/>
            <ac:spMk id="3" creationId="{FD61646D-8DBB-CA1C-A8A1-C86024BD2EE7}"/>
          </ac:spMkLst>
        </pc:spChg>
      </pc:sldChg>
      <pc:sldChg chg="modSp">
        <pc:chgData name="Torton, Brooke" userId="S::btorton@law.umaryland.edu::5b74f2aa-9755-45ba-8317-2ae944e35fe8" providerId="AD" clId="Web-{7F2046EC-96AB-24E8-AC10-21D8936678A8}" dt="2023-09-06T15:33:57.560" v="117" actId="20577"/>
        <pc:sldMkLst>
          <pc:docMk/>
          <pc:sldMk cId="3438657743" sldId="347"/>
        </pc:sldMkLst>
        <pc:spChg chg="mod">
          <ac:chgData name="Torton, Brooke" userId="S::btorton@law.umaryland.edu::5b74f2aa-9755-45ba-8317-2ae944e35fe8" providerId="AD" clId="Web-{7F2046EC-96AB-24E8-AC10-21D8936678A8}" dt="2023-09-06T15:33:55.279" v="116" actId="20577"/>
          <ac:spMkLst>
            <pc:docMk/>
            <pc:sldMk cId="3438657743" sldId="347"/>
            <ac:spMk id="2" creationId="{6C94018E-139B-FB01-4776-128AEE76382F}"/>
          </ac:spMkLst>
        </pc:spChg>
        <pc:spChg chg="mod">
          <ac:chgData name="Torton, Brooke" userId="S::btorton@law.umaryland.edu::5b74f2aa-9755-45ba-8317-2ae944e35fe8" providerId="AD" clId="Web-{7F2046EC-96AB-24E8-AC10-21D8936678A8}" dt="2023-09-06T15:33:57.560" v="117" actId="20577"/>
          <ac:spMkLst>
            <pc:docMk/>
            <pc:sldMk cId="3438657743" sldId="347"/>
            <ac:spMk id="3" creationId="{1A0A03C3-6CE0-96F3-6CED-773DB30DBD59}"/>
          </ac:spMkLst>
        </pc:spChg>
      </pc:sldChg>
      <pc:sldChg chg="del">
        <pc:chgData name="Torton, Brooke" userId="S::btorton@law.umaryland.edu::5b74f2aa-9755-45ba-8317-2ae944e35fe8" providerId="AD" clId="Web-{7F2046EC-96AB-24E8-AC10-21D8936678A8}" dt="2023-09-06T17:24:03.220" v="125"/>
        <pc:sldMkLst>
          <pc:docMk/>
          <pc:sldMk cId="2896919446" sldId="348"/>
        </pc:sldMkLst>
      </pc:sldChg>
      <pc:sldChg chg="del">
        <pc:chgData name="Torton, Brooke" userId="S::btorton@law.umaryland.edu::5b74f2aa-9755-45ba-8317-2ae944e35fe8" providerId="AD" clId="Web-{7F2046EC-96AB-24E8-AC10-21D8936678A8}" dt="2023-09-06T17:21:21.886" v="118"/>
        <pc:sldMkLst>
          <pc:docMk/>
          <pc:sldMk cId="4183899374" sldId="349"/>
        </pc:sldMkLst>
      </pc:sldChg>
      <pc:sldChg chg="modSp">
        <pc:chgData name="Torton, Brooke" userId="S::btorton@law.umaryland.edu::5b74f2aa-9755-45ba-8317-2ae944e35fe8" providerId="AD" clId="Web-{7F2046EC-96AB-24E8-AC10-21D8936678A8}" dt="2023-09-06T17:22:31.998" v="124" actId="20577"/>
        <pc:sldMkLst>
          <pc:docMk/>
          <pc:sldMk cId="1860354660" sldId="350"/>
        </pc:sldMkLst>
        <pc:spChg chg="mod">
          <ac:chgData name="Torton, Brooke" userId="S::btorton@law.umaryland.edu::5b74f2aa-9755-45ba-8317-2ae944e35fe8" providerId="AD" clId="Web-{7F2046EC-96AB-24E8-AC10-21D8936678A8}" dt="2023-09-06T17:22:31.998" v="124" actId="20577"/>
          <ac:spMkLst>
            <pc:docMk/>
            <pc:sldMk cId="1860354660" sldId="350"/>
            <ac:spMk id="2" creationId="{C9F1F8D7-8348-4F1F-BEFB-3B7348063606}"/>
          </ac:spMkLst>
        </pc:spChg>
        <pc:spChg chg="mod">
          <ac:chgData name="Torton, Brooke" userId="S::btorton@law.umaryland.edu::5b74f2aa-9755-45ba-8317-2ae944e35fe8" providerId="AD" clId="Web-{7F2046EC-96AB-24E8-AC10-21D8936678A8}" dt="2023-09-06T17:22:20.373" v="122" actId="20577"/>
          <ac:spMkLst>
            <pc:docMk/>
            <pc:sldMk cId="1860354660" sldId="350"/>
            <ac:spMk id="3" creationId="{46A20D7E-D5E0-B2A4-76A3-214E9002AC7F}"/>
          </ac:spMkLst>
        </pc:spChg>
      </pc:sldChg>
      <pc:sldChg chg="del">
        <pc:chgData name="Torton, Brooke" userId="S::btorton@law.umaryland.edu::5b74f2aa-9755-45ba-8317-2ae944e35fe8" providerId="AD" clId="Web-{7F2046EC-96AB-24E8-AC10-21D8936678A8}" dt="2023-09-06T17:30:12.187" v="160"/>
        <pc:sldMkLst>
          <pc:docMk/>
          <pc:sldMk cId="2681395817" sldId="351"/>
        </pc:sldMkLst>
      </pc:sldChg>
      <pc:sldChg chg="del">
        <pc:chgData name="Torton, Brooke" userId="S::btorton@law.umaryland.edu::5b74f2aa-9755-45ba-8317-2ae944e35fe8" providerId="AD" clId="Web-{7F2046EC-96AB-24E8-AC10-21D8936678A8}" dt="2023-09-06T17:30:13.047" v="161"/>
        <pc:sldMkLst>
          <pc:docMk/>
          <pc:sldMk cId="4203120223" sldId="353"/>
        </pc:sldMkLst>
      </pc:sldChg>
      <pc:sldChg chg="modSp new ord">
        <pc:chgData name="Torton, Brooke" userId="S::btorton@law.umaryland.edu::5b74f2aa-9755-45ba-8317-2ae944e35fe8" providerId="AD" clId="Web-{7F2046EC-96AB-24E8-AC10-21D8936678A8}" dt="2023-09-06T17:48:25.837" v="174"/>
        <pc:sldMkLst>
          <pc:docMk/>
          <pc:sldMk cId="803548043" sldId="355"/>
        </pc:sldMkLst>
        <pc:spChg chg="mod">
          <ac:chgData name="Torton, Brooke" userId="S::btorton@law.umaryland.edu::5b74f2aa-9755-45ba-8317-2ae944e35fe8" providerId="AD" clId="Web-{7F2046EC-96AB-24E8-AC10-21D8936678A8}" dt="2023-09-06T15:27:11.015" v="96" actId="20577"/>
          <ac:spMkLst>
            <pc:docMk/>
            <pc:sldMk cId="803548043" sldId="355"/>
            <ac:spMk id="2" creationId="{60CBF276-B5A2-12E8-87CC-C6F27F439CC6}"/>
          </ac:spMkLst>
        </pc:spChg>
        <pc:spChg chg="mod">
          <ac:chgData name="Torton, Brooke" userId="S::btorton@law.umaryland.edu::5b74f2aa-9755-45ba-8317-2ae944e35fe8" providerId="AD" clId="Web-{7F2046EC-96AB-24E8-AC10-21D8936678A8}" dt="2023-09-06T15:33:36.575" v="101" actId="20577"/>
          <ac:spMkLst>
            <pc:docMk/>
            <pc:sldMk cId="803548043" sldId="355"/>
            <ac:spMk id="3" creationId="{BCC5E28B-71D4-10F2-01AD-D128F437B9B9}"/>
          </ac:spMkLst>
        </pc:spChg>
      </pc:sldChg>
      <pc:sldChg chg="modSp new">
        <pc:chgData name="Torton, Brooke" userId="S::btorton@law.umaryland.edu::5b74f2aa-9755-45ba-8317-2ae944e35fe8" providerId="AD" clId="Web-{7F2046EC-96AB-24E8-AC10-21D8936678A8}" dt="2023-09-06T15:25:43.308" v="89" actId="20577"/>
        <pc:sldMkLst>
          <pc:docMk/>
          <pc:sldMk cId="2308968065" sldId="356"/>
        </pc:sldMkLst>
        <pc:spChg chg="mod">
          <ac:chgData name="Torton, Brooke" userId="S::btorton@law.umaryland.edu::5b74f2aa-9755-45ba-8317-2ae944e35fe8" providerId="AD" clId="Web-{7F2046EC-96AB-24E8-AC10-21D8936678A8}" dt="2023-09-06T15:25:43.308" v="89" actId="20577"/>
          <ac:spMkLst>
            <pc:docMk/>
            <pc:sldMk cId="2308968065" sldId="356"/>
            <ac:spMk id="2" creationId="{DDA7CE84-C32D-3607-7C0A-2C2CBBBBF4DC}"/>
          </ac:spMkLst>
        </pc:spChg>
      </pc:sldChg>
      <pc:sldChg chg="modSp new">
        <pc:chgData name="Torton, Brooke" userId="S::btorton@law.umaryland.edu::5b74f2aa-9755-45ba-8317-2ae944e35fe8" providerId="AD" clId="Web-{7F2046EC-96AB-24E8-AC10-21D8936678A8}" dt="2023-09-06T17:48:54.182" v="176" actId="20577"/>
        <pc:sldMkLst>
          <pc:docMk/>
          <pc:sldMk cId="1218296482" sldId="357"/>
        </pc:sldMkLst>
        <pc:spChg chg="mod">
          <ac:chgData name="Torton, Brooke" userId="S::btorton@law.umaryland.edu::5b74f2aa-9755-45ba-8317-2ae944e35fe8" providerId="AD" clId="Web-{7F2046EC-96AB-24E8-AC10-21D8936678A8}" dt="2023-09-06T17:48:54.182" v="176" actId="20577"/>
          <ac:spMkLst>
            <pc:docMk/>
            <pc:sldMk cId="1218296482" sldId="357"/>
            <ac:spMk id="2" creationId="{97F9E2CF-0AA2-D3A1-0366-78BFAF08F426}"/>
          </ac:spMkLst>
        </pc:spChg>
      </pc:sldChg>
      <pc:sldChg chg="modSp new">
        <pc:chgData name="Torton, Brooke" userId="S::btorton@law.umaryland.edu::5b74f2aa-9755-45ba-8317-2ae944e35fe8" providerId="AD" clId="Web-{7F2046EC-96AB-24E8-AC10-21D8936678A8}" dt="2023-09-06T17:46:02.894" v="173" actId="20577"/>
        <pc:sldMkLst>
          <pc:docMk/>
          <pc:sldMk cId="2557952574" sldId="358"/>
        </pc:sldMkLst>
        <pc:spChg chg="mod">
          <ac:chgData name="Torton, Brooke" userId="S::btorton@law.umaryland.edu::5b74f2aa-9755-45ba-8317-2ae944e35fe8" providerId="AD" clId="Web-{7F2046EC-96AB-24E8-AC10-21D8936678A8}" dt="2023-09-06T17:46:02.894" v="173" actId="20577"/>
          <ac:spMkLst>
            <pc:docMk/>
            <pc:sldMk cId="2557952574" sldId="358"/>
            <ac:spMk id="2" creationId="{0C396122-D9A2-C0BC-77BB-95E7DE18556F}"/>
          </ac:spMkLst>
        </pc:spChg>
      </pc:sldChg>
      <pc:sldChg chg="modSp new">
        <pc:chgData name="Torton, Brooke" userId="S::btorton@law.umaryland.edu::5b74f2aa-9755-45ba-8317-2ae944e35fe8" providerId="AD" clId="Web-{7F2046EC-96AB-24E8-AC10-21D8936678A8}" dt="2023-09-06T17:49:25.964" v="183" actId="20577"/>
        <pc:sldMkLst>
          <pc:docMk/>
          <pc:sldMk cId="906115487" sldId="359"/>
        </pc:sldMkLst>
        <pc:spChg chg="mod">
          <ac:chgData name="Torton, Brooke" userId="S::btorton@law.umaryland.edu::5b74f2aa-9755-45ba-8317-2ae944e35fe8" providerId="AD" clId="Web-{7F2046EC-96AB-24E8-AC10-21D8936678A8}" dt="2023-09-06T17:49:25.964" v="183" actId="20577"/>
          <ac:spMkLst>
            <pc:docMk/>
            <pc:sldMk cId="906115487" sldId="359"/>
            <ac:spMk id="2" creationId="{114396A4-2F6C-0903-AFC6-0A683A2742D3}"/>
          </ac:spMkLst>
        </pc:spChg>
        <pc:spChg chg="mod">
          <ac:chgData name="Torton, Brooke" userId="S::btorton@law.umaryland.edu::5b74f2aa-9755-45ba-8317-2ae944e35fe8" providerId="AD" clId="Web-{7F2046EC-96AB-24E8-AC10-21D8936678A8}" dt="2023-09-06T17:49:21.089" v="181" actId="1076"/>
          <ac:spMkLst>
            <pc:docMk/>
            <pc:sldMk cId="906115487" sldId="359"/>
            <ac:spMk id="3" creationId="{F878F3B5-53C2-1252-15D7-33127038508A}"/>
          </ac:spMkLst>
        </pc:spChg>
      </pc:sldChg>
      <pc:sldChg chg="modSp new">
        <pc:chgData name="Torton, Brooke" userId="S::btorton@law.umaryland.edu::5b74f2aa-9755-45ba-8317-2ae944e35fe8" providerId="AD" clId="Web-{7F2046EC-96AB-24E8-AC10-21D8936678A8}" dt="2023-09-06T17:49:42.887" v="197" actId="20577"/>
        <pc:sldMkLst>
          <pc:docMk/>
          <pc:sldMk cId="1191154537" sldId="360"/>
        </pc:sldMkLst>
        <pc:spChg chg="mod">
          <ac:chgData name="Torton, Brooke" userId="S::btorton@law.umaryland.edu::5b74f2aa-9755-45ba-8317-2ae944e35fe8" providerId="AD" clId="Web-{7F2046EC-96AB-24E8-AC10-21D8936678A8}" dt="2023-09-06T17:49:42.887" v="197" actId="20577"/>
          <ac:spMkLst>
            <pc:docMk/>
            <pc:sldMk cId="1191154537" sldId="360"/>
            <ac:spMk id="2" creationId="{96F800CC-C89F-7878-8513-9DAEEE350A06}"/>
          </ac:spMkLst>
        </pc:spChg>
      </pc:sldChg>
    </pc:docChg>
  </pc:docChgLst>
  <pc:docChgLst>
    <pc:chgData name="Torton, Brooke" userId="S::btorton@law.umaryland.edu::5b74f2aa-9755-45ba-8317-2ae944e35fe8" providerId="AD" clId="Web-{7E47AAD2-E449-4CBA-9810-6C925BB13331}"/>
    <pc:docChg chg="addSld delSld modSld sldOrd">
      <pc:chgData name="Torton, Brooke" userId="S::btorton@law.umaryland.edu::5b74f2aa-9755-45ba-8317-2ae944e35fe8" providerId="AD" clId="Web-{7E47AAD2-E449-4CBA-9810-6C925BB13331}" dt="2023-09-08T18:54:15.679" v="492" actId="20577"/>
      <pc:docMkLst>
        <pc:docMk/>
      </pc:docMkLst>
      <pc:sldChg chg="ord">
        <pc:chgData name="Torton, Brooke" userId="S::btorton@law.umaryland.edu::5b74f2aa-9755-45ba-8317-2ae944e35fe8" providerId="AD" clId="Web-{7E47AAD2-E449-4CBA-9810-6C925BB13331}" dt="2023-09-08T18:33:31.162" v="51"/>
        <pc:sldMkLst>
          <pc:docMk/>
          <pc:sldMk cId="979087906" sldId="342"/>
        </pc:sldMkLst>
      </pc:sldChg>
      <pc:sldChg chg="modSp ord">
        <pc:chgData name="Torton, Brooke" userId="S::btorton@law.umaryland.edu::5b74f2aa-9755-45ba-8317-2ae944e35fe8" providerId="AD" clId="Web-{7E47AAD2-E449-4CBA-9810-6C925BB13331}" dt="2023-09-08T18:33:31.053" v="50"/>
        <pc:sldMkLst>
          <pc:docMk/>
          <pc:sldMk cId="3586534117" sldId="343"/>
        </pc:sldMkLst>
        <pc:spChg chg="mod">
          <ac:chgData name="Torton, Brooke" userId="S::btorton@law.umaryland.edu::5b74f2aa-9755-45ba-8317-2ae944e35fe8" providerId="AD" clId="Web-{7E47AAD2-E449-4CBA-9810-6C925BB13331}" dt="2023-09-08T18:33:02.974" v="47" actId="20577"/>
          <ac:spMkLst>
            <pc:docMk/>
            <pc:sldMk cId="3586534117" sldId="343"/>
            <ac:spMk id="2" creationId="{FE4B6ED2-127A-41A3-9F8E-62FF7B972498}"/>
          </ac:spMkLst>
        </pc:spChg>
        <pc:spChg chg="mod">
          <ac:chgData name="Torton, Brooke" userId="S::btorton@law.umaryland.edu::5b74f2aa-9755-45ba-8317-2ae944e35fe8" providerId="AD" clId="Web-{7E47AAD2-E449-4CBA-9810-6C925BB13331}" dt="2023-09-08T18:32:49.896" v="45" actId="1076"/>
          <ac:spMkLst>
            <pc:docMk/>
            <pc:sldMk cId="3586534117" sldId="343"/>
            <ac:spMk id="3" creationId="{449E54D2-456A-4980-A766-FC7CECBAEB3D}"/>
          </ac:spMkLst>
        </pc:spChg>
      </pc:sldChg>
      <pc:sldChg chg="del ord">
        <pc:chgData name="Torton, Brooke" userId="S::btorton@law.umaryland.edu::5b74f2aa-9755-45ba-8317-2ae944e35fe8" providerId="AD" clId="Web-{7E47AAD2-E449-4CBA-9810-6C925BB13331}" dt="2023-09-08T18:33:36.163" v="52"/>
        <pc:sldMkLst>
          <pc:docMk/>
          <pc:sldMk cId="3292695234" sldId="352"/>
        </pc:sldMkLst>
      </pc:sldChg>
      <pc:sldChg chg="modSp">
        <pc:chgData name="Torton, Brooke" userId="S::btorton@law.umaryland.edu::5b74f2aa-9755-45ba-8317-2ae944e35fe8" providerId="AD" clId="Web-{7E47AAD2-E449-4CBA-9810-6C925BB13331}" dt="2023-09-08T18:45:07.227" v="284" actId="1076"/>
        <pc:sldMkLst>
          <pc:docMk/>
          <pc:sldMk cId="1191154537" sldId="360"/>
        </pc:sldMkLst>
        <pc:spChg chg="mod">
          <ac:chgData name="Torton, Brooke" userId="S::btorton@law.umaryland.edu::5b74f2aa-9755-45ba-8317-2ae944e35fe8" providerId="AD" clId="Web-{7E47AAD2-E449-4CBA-9810-6C925BB13331}" dt="2023-09-08T18:45:07.227" v="284" actId="1076"/>
          <ac:spMkLst>
            <pc:docMk/>
            <pc:sldMk cId="1191154537" sldId="360"/>
            <ac:spMk id="2" creationId="{96F800CC-C89F-7878-8513-9DAEEE350A06}"/>
          </ac:spMkLst>
        </pc:spChg>
        <pc:spChg chg="mod">
          <ac:chgData name="Torton, Brooke" userId="S::btorton@law.umaryland.edu::5b74f2aa-9755-45ba-8317-2ae944e35fe8" providerId="AD" clId="Web-{7E47AAD2-E449-4CBA-9810-6C925BB13331}" dt="2023-09-08T18:45:04.758" v="283" actId="20577"/>
          <ac:spMkLst>
            <pc:docMk/>
            <pc:sldMk cId="1191154537" sldId="360"/>
            <ac:spMk id="3" creationId="{082F3C91-9962-132E-63F5-340D52604C64}"/>
          </ac:spMkLst>
        </pc:spChg>
      </pc:sldChg>
      <pc:sldChg chg="modSp new">
        <pc:chgData name="Torton, Brooke" userId="S::btorton@law.umaryland.edu::5b74f2aa-9755-45ba-8317-2ae944e35fe8" providerId="AD" clId="Web-{7E47AAD2-E449-4CBA-9810-6C925BB13331}" dt="2023-09-08T18:54:15.679" v="492" actId="20577"/>
        <pc:sldMkLst>
          <pc:docMk/>
          <pc:sldMk cId="226961005" sldId="365"/>
        </pc:sldMkLst>
        <pc:spChg chg="mod">
          <ac:chgData name="Torton, Brooke" userId="S::btorton@law.umaryland.edu::5b74f2aa-9755-45ba-8317-2ae944e35fe8" providerId="AD" clId="Web-{7E47AAD2-E449-4CBA-9810-6C925BB13331}" dt="2023-09-08T18:47:37.747" v="353" actId="20577"/>
          <ac:spMkLst>
            <pc:docMk/>
            <pc:sldMk cId="226961005" sldId="365"/>
            <ac:spMk id="2" creationId="{8431F6C6-BA17-5E07-787B-F4E2F7615912}"/>
          </ac:spMkLst>
        </pc:spChg>
        <pc:spChg chg="mod">
          <ac:chgData name="Torton, Brooke" userId="S::btorton@law.umaryland.edu::5b74f2aa-9755-45ba-8317-2ae944e35fe8" providerId="AD" clId="Web-{7E47AAD2-E449-4CBA-9810-6C925BB13331}" dt="2023-09-08T18:54:15.679" v="492" actId="20577"/>
          <ac:spMkLst>
            <pc:docMk/>
            <pc:sldMk cId="226961005" sldId="365"/>
            <ac:spMk id="3" creationId="{33EE2CE0-01E9-0199-DB80-AE7177931869}"/>
          </ac:spMkLst>
        </pc:spChg>
      </pc:sldChg>
      <pc:sldChg chg="modSp new">
        <pc:chgData name="Torton, Brooke" userId="S::btorton@law.umaryland.edu::5b74f2aa-9755-45ba-8317-2ae944e35fe8" providerId="AD" clId="Web-{7E47AAD2-E449-4CBA-9810-6C925BB13331}" dt="2023-09-08T18:47:29.246" v="350" actId="20577"/>
        <pc:sldMkLst>
          <pc:docMk/>
          <pc:sldMk cId="3207706202" sldId="366"/>
        </pc:sldMkLst>
        <pc:spChg chg="mod">
          <ac:chgData name="Torton, Brooke" userId="S::btorton@law.umaryland.edu::5b74f2aa-9755-45ba-8317-2ae944e35fe8" providerId="AD" clId="Web-{7E47AAD2-E449-4CBA-9810-6C925BB13331}" dt="2023-09-08T18:45:28.478" v="299" actId="20577"/>
          <ac:spMkLst>
            <pc:docMk/>
            <pc:sldMk cId="3207706202" sldId="366"/>
            <ac:spMk id="2" creationId="{B163491D-F227-503A-3E49-5A00795876F5}"/>
          </ac:spMkLst>
        </pc:spChg>
        <pc:spChg chg="mod">
          <ac:chgData name="Torton, Brooke" userId="S::btorton@law.umaryland.edu::5b74f2aa-9755-45ba-8317-2ae944e35fe8" providerId="AD" clId="Web-{7E47AAD2-E449-4CBA-9810-6C925BB13331}" dt="2023-09-08T18:47:29.246" v="350" actId="20577"/>
          <ac:spMkLst>
            <pc:docMk/>
            <pc:sldMk cId="3207706202" sldId="366"/>
            <ac:spMk id="3" creationId="{17D61634-E7BD-373C-6032-D7D5F5092858}"/>
          </ac:spMkLst>
        </pc:spChg>
      </pc:sldChg>
    </pc:docChg>
  </pc:docChgLst>
  <pc:docChgLst>
    <pc:chgData name="Torton, Brooke" userId="S::btorton@law.umaryland.edu::5b74f2aa-9755-45ba-8317-2ae944e35fe8" providerId="AD" clId="Web-{F136D247-6886-4095-B849-D51DD170A291}"/>
    <pc:docChg chg="delSld modSld">
      <pc:chgData name="Torton, Brooke" userId="S::btorton@law.umaryland.edu::5b74f2aa-9755-45ba-8317-2ae944e35fe8" providerId="AD" clId="Web-{F136D247-6886-4095-B849-D51DD170A291}" dt="2023-09-07T16:18:46.531" v="42" actId="20577"/>
      <pc:docMkLst>
        <pc:docMk/>
      </pc:docMkLst>
      <pc:sldChg chg="modSp">
        <pc:chgData name="Torton, Brooke" userId="S::btorton@law.umaryland.edu::5b74f2aa-9755-45ba-8317-2ae944e35fe8" providerId="AD" clId="Web-{F136D247-6886-4095-B849-D51DD170A291}" dt="2023-09-07T16:15:15.632" v="8" actId="20577"/>
        <pc:sldMkLst>
          <pc:docMk/>
          <pc:sldMk cId="2299937412" sldId="344"/>
        </pc:sldMkLst>
        <pc:spChg chg="mod">
          <ac:chgData name="Torton, Brooke" userId="S::btorton@law.umaryland.edu::5b74f2aa-9755-45ba-8317-2ae944e35fe8" providerId="AD" clId="Web-{F136D247-6886-4095-B849-D51DD170A291}" dt="2023-09-07T16:15:15.632" v="8" actId="20577"/>
          <ac:spMkLst>
            <pc:docMk/>
            <pc:sldMk cId="2299937412" sldId="344"/>
            <ac:spMk id="3" creationId="{FB2D45B3-4A05-605C-36B5-6F61FDED5B26}"/>
          </ac:spMkLst>
        </pc:spChg>
      </pc:sldChg>
      <pc:sldChg chg="modSp">
        <pc:chgData name="Torton, Brooke" userId="S::btorton@law.umaryland.edu::5b74f2aa-9755-45ba-8317-2ae944e35fe8" providerId="AD" clId="Web-{F136D247-6886-4095-B849-D51DD170A291}" dt="2023-09-07T16:17:15.059" v="32" actId="20577"/>
        <pc:sldMkLst>
          <pc:docMk/>
          <pc:sldMk cId="1739720742" sldId="345"/>
        </pc:sldMkLst>
        <pc:spChg chg="mod">
          <ac:chgData name="Torton, Brooke" userId="S::btorton@law.umaryland.edu::5b74f2aa-9755-45ba-8317-2ae944e35fe8" providerId="AD" clId="Web-{F136D247-6886-4095-B849-D51DD170A291}" dt="2023-09-07T16:17:15.059" v="32" actId="20577"/>
          <ac:spMkLst>
            <pc:docMk/>
            <pc:sldMk cId="1739720742" sldId="345"/>
            <ac:spMk id="3" creationId="{ED671DE7-292C-FDA7-04FB-3BBD1F22C161}"/>
          </ac:spMkLst>
        </pc:spChg>
      </pc:sldChg>
      <pc:sldChg chg="modSp">
        <pc:chgData name="Torton, Brooke" userId="S::btorton@law.umaryland.edu::5b74f2aa-9755-45ba-8317-2ae944e35fe8" providerId="AD" clId="Web-{F136D247-6886-4095-B849-D51DD170A291}" dt="2023-09-07T16:16:38.214" v="28" actId="20577"/>
        <pc:sldMkLst>
          <pc:docMk/>
          <pc:sldMk cId="848336110" sldId="346"/>
        </pc:sldMkLst>
        <pc:spChg chg="mod">
          <ac:chgData name="Torton, Brooke" userId="S::btorton@law.umaryland.edu::5b74f2aa-9755-45ba-8317-2ae944e35fe8" providerId="AD" clId="Web-{F136D247-6886-4095-B849-D51DD170A291}" dt="2023-09-07T16:16:38.214" v="28" actId="20577"/>
          <ac:spMkLst>
            <pc:docMk/>
            <pc:sldMk cId="848336110" sldId="346"/>
            <ac:spMk id="3" creationId="{FD61646D-8DBB-CA1C-A8A1-C86024BD2EE7}"/>
          </ac:spMkLst>
        </pc:spChg>
      </pc:sldChg>
      <pc:sldChg chg="modSp">
        <pc:chgData name="Torton, Brooke" userId="S::btorton@law.umaryland.edu::5b74f2aa-9755-45ba-8317-2ae944e35fe8" providerId="AD" clId="Web-{F136D247-6886-4095-B849-D51DD170A291}" dt="2023-09-07T16:16:01.571" v="18" actId="20577"/>
        <pc:sldMkLst>
          <pc:docMk/>
          <pc:sldMk cId="3438657743" sldId="347"/>
        </pc:sldMkLst>
        <pc:spChg chg="mod">
          <ac:chgData name="Torton, Brooke" userId="S::btorton@law.umaryland.edu::5b74f2aa-9755-45ba-8317-2ae944e35fe8" providerId="AD" clId="Web-{F136D247-6886-4095-B849-D51DD170A291}" dt="2023-09-07T16:15:59.024" v="15" actId="20577"/>
          <ac:spMkLst>
            <pc:docMk/>
            <pc:sldMk cId="3438657743" sldId="347"/>
            <ac:spMk id="2" creationId="{6C94018E-139B-FB01-4776-128AEE76382F}"/>
          </ac:spMkLst>
        </pc:spChg>
        <pc:spChg chg="mod">
          <ac:chgData name="Torton, Brooke" userId="S::btorton@law.umaryland.edu::5b74f2aa-9755-45ba-8317-2ae944e35fe8" providerId="AD" clId="Web-{F136D247-6886-4095-B849-D51DD170A291}" dt="2023-09-07T16:16:01.571" v="18" actId="20577"/>
          <ac:spMkLst>
            <pc:docMk/>
            <pc:sldMk cId="3438657743" sldId="347"/>
            <ac:spMk id="3" creationId="{1A0A03C3-6CE0-96F3-6CED-773DB30DBD59}"/>
          </ac:spMkLst>
        </pc:spChg>
      </pc:sldChg>
      <pc:sldChg chg="modSp">
        <pc:chgData name="Torton, Brooke" userId="S::btorton@law.umaryland.edu::5b74f2aa-9755-45ba-8317-2ae944e35fe8" providerId="AD" clId="Web-{F136D247-6886-4095-B849-D51DD170A291}" dt="2023-09-07T16:16:13.275" v="22" actId="20577"/>
        <pc:sldMkLst>
          <pc:docMk/>
          <pc:sldMk cId="1860354660" sldId="350"/>
        </pc:sldMkLst>
        <pc:spChg chg="mod">
          <ac:chgData name="Torton, Brooke" userId="S::btorton@law.umaryland.edu::5b74f2aa-9755-45ba-8317-2ae944e35fe8" providerId="AD" clId="Web-{F136D247-6886-4095-B849-D51DD170A291}" dt="2023-09-07T16:16:13.275" v="22" actId="20577"/>
          <ac:spMkLst>
            <pc:docMk/>
            <pc:sldMk cId="1860354660" sldId="350"/>
            <ac:spMk id="3" creationId="{46A20D7E-D5E0-B2A4-76A3-214E9002AC7F}"/>
          </ac:spMkLst>
        </pc:spChg>
      </pc:sldChg>
      <pc:sldChg chg="modSp del">
        <pc:chgData name="Torton, Brooke" userId="S::btorton@law.umaryland.edu::5b74f2aa-9755-45ba-8317-2ae944e35fe8" providerId="AD" clId="Web-{F136D247-6886-4095-B849-D51DD170A291}" dt="2023-09-07T16:14:26.161" v="3"/>
        <pc:sldMkLst>
          <pc:docMk/>
          <pc:sldMk cId="803548043" sldId="355"/>
        </pc:sldMkLst>
        <pc:spChg chg="mod">
          <ac:chgData name="Torton, Brooke" userId="S::btorton@law.umaryland.edu::5b74f2aa-9755-45ba-8317-2ae944e35fe8" providerId="AD" clId="Web-{F136D247-6886-4095-B849-D51DD170A291}" dt="2023-09-07T16:14:22.521" v="2" actId="20577"/>
          <ac:spMkLst>
            <pc:docMk/>
            <pc:sldMk cId="803548043" sldId="355"/>
            <ac:spMk id="3" creationId="{BCC5E28B-71D4-10F2-01AD-D128F437B9B9}"/>
          </ac:spMkLst>
        </pc:spChg>
      </pc:sldChg>
      <pc:sldChg chg="modSp">
        <pc:chgData name="Torton, Brooke" userId="S::btorton@law.umaryland.edu::5b74f2aa-9755-45ba-8317-2ae944e35fe8" providerId="AD" clId="Web-{F136D247-6886-4095-B849-D51DD170A291}" dt="2023-09-07T16:15:19.757" v="11" actId="20577"/>
        <pc:sldMkLst>
          <pc:docMk/>
          <pc:sldMk cId="2308968065" sldId="356"/>
        </pc:sldMkLst>
        <pc:spChg chg="mod">
          <ac:chgData name="Torton, Brooke" userId="S::btorton@law.umaryland.edu::5b74f2aa-9755-45ba-8317-2ae944e35fe8" providerId="AD" clId="Web-{F136D247-6886-4095-B849-D51DD170A291}" dt="2023-09-07T16:15:19.757" v="11" actId="20577"/>
          <ac:spMkLst>
            <pc:docMk/>
            <pc:sldMk cId="2308968065" sldId="356"/>
            <ac:spMk id="3" creationId="{96F912A8-F837-C2F3-893A-96E1F47960A0}"/>
          </ac:spMkLst>
        </pc:spChg>
      </pc:sldChg>
      <pc:sldChg chg="modSp">
        <pc:chgData name="Torton, Brooke" userId="S::btorton@law.umaryland.edu::5b74f2aa-9755-45ba-8317-2ae944e35fe8" providerId="AD" clId="Web-{F136D247-6886-4095-B849-D51DD170A291}" dt="2023-09-07T16:17:21.918" v="37" actId="20577"/>
        <pc:sldMkLst>
          <pc:docMk/>
          <pc:sldMk cId="1218296482" sldId="357"/>
        </pc:sldMkLst>
        <pc:spChg chg="mod">
          <ac:chgData name="Torton, Brooke" userId="S::btorton@law.umaryland.edu::5b74f2aa-9755-45ba-8317-2ae944e35fe8" providerId="AD" clId="Web-{F136D247-6886-4095-B849-D51DD170A291}" dt="2023-09-07T16:17:21.918" v="37" actId="20577"/>
          <ac:spMkLst>
            <pc:docMk/>
            <pc:sldMk cId="1218296482" sldId="357"/>
            <ac:spMk id="3" creationId="{BF2D7743-7C19-1939-8217-E1518ED37BE2}"/>
          </ac:spMkLst>
        </pc:spChg>
      </pc:sldChg>
      <pc:sldChg chg="del">
        <pc:chgData name="Torton, Brooke" userId="S::btorton@law.umaryland.edu::5b74f2aa-9755-45ba-8317-2ae944e35fe8" providerId="AD" clId="Web-{F136D247-6886-4095-B849-D51DD170A291}" dt="2023-09-07T16:12:45.282" v="0"/>
        <pc:sldMkLst>
          <pc:docMk/>
          <pc:sldMk cId="2557952574" sldId="358"/>
        </pc:sldMkLst>
      </pc:sldChg>
      <pc:sldChg chg="modSp">
        <pc:chgData name="Torton, Brooke" userId="S::btorton@law.umaryland.edu::5b74f2aa-9755-45ba-8317-2ae944e35fe8" providerId="AD" clId="Web-{F136D247-6886-4095-B849-D51DD170A291}" dt="2023-09-07T16:18:46.531" v="42" actId="20577"/>
        <pc:sldMkLst>
          <pc:docMk/>
          <pc:sldMk cId="906115487" sldId="359"/>
        </pc:sldMkLst>
        <pc:spChg chg="mod">
          <ac:chgData name="Torton, Brooke" userId="S::btorton@law.umaryland.edu::5b74f2aa-9755-45ba-8317-2ae944e35fe8" providerId="AD" clId="Web-{F136D247-6886-4095-B849-D51DD170A291}" dt="2023-09-07T16:18:46.531" v="42" actId="20577"/>
          <ac:spMkLst>
            <pc:docMk/>
            <pc:sldMk cId="906115487" sldId="359"/>
            <ac:spMk id="3" creationId="{F878F3B5-53C2-1252-15D7-33127038508A}"/>
          </ac:spMkLst>
        </pc:spChg>
      </pc:sldChg>
    </pc:docChg>
  </pc:docChgLst>
  <pc:docChgLst>
    <pc:chgData name="Torton, Brooke" userId="S::btorton@law.umaryland.edu::5b74f2aa-9755-45ba-8317-2ae944e35fe8" providerId="AD" clId="Web-{3F59E4EE-1C58-4A33-A899-574CD9E09F57}"/>
    <pc:docChg chg="modSld">
      <pc:chgData name="Torton, Brooke" userId="S::btorton@law.umaryland.edu::5b74f2aa-9755-45ba-8317-2ae944e35fe8" providerId="AD" clId="Web-{3F59E4EE-1C58-4A33-A899-574CD9E09F57}" dt="2023-09-11T13:04:09.949" v="4" actId="20577"/>
      <pc:docMkLst>
        <pc:docMk/>
      </pc:docMkLst>
      <pc:sldChg chg="modSp">
        <pc:chgData name="Torton, Brooke" userId="S::btorton@law.umaryland.edu::5b74f2aa-9755-45ba-8317-2ae944e35fe8" providerId="AD" clId="Web-{3F59E4EE-1C58-4A33-A899-574CD9E09F57}" dt="2023-09-11T13:03:34.776" v="2" actId="20577"/>
        <pc:sldMkLst>
          <pc:docMk/>
          <pc:sldMk cId="2687185017" sldId="329"/>
        </pc:sldMkLst>
        <pc:spChg chg="mod">
          <ac:chgData name="Torton, Brooke" userId="S::btorton@law.umaryland.edu::5b74f2aa-9755-45ba-8317-2ae944e35fe8" providerId="AD" clId="Web-{3F59E4EE-1C58-4A33-A899-574CD9E09F57}" dt="2023-09-11T13:03:34.776" v="2" actId="20577"/>
          <ac:spMkLst>
            <pc:docMk/>
            <pc:sldMk cId="2687185017" sldId="329"/>
            <ac:spMk id="4" creationId="{F02CA355-92B9-0873-8625-44CDAB749905}"/>
          </ac:spMkLst>
        </pc:spChg>
      </pc:sldChg>
      <pc:sldChg chg="modSp">
        <pc:chgData name="Torton, Brooke" userId="S::btorton@law.umaryland.edu::5b74f2aa-9755-45ba-8317-2ae944e35fe8" providerId="AD" clId="Web-{3F59E4EE-1C58-4A33-A899-574CD9E09F57}" dt="2023-09-11T13:04:09.949" v="4" actId="20577"/>
        <pc:sldMkLst>
          <pc:docMk/>
          <pc:sldMk cId="1860354660" sldId="350"/>
        </pc:sldMkLst>
        <pc:spChg chg="mod">
          <ac:chgData name="Torton, Brooke" userId="S::btorton@law.umaryland.edu::5b74f2aa-9755-45ba-8317-2ae944e35fe8" providerId="AD" clId="Web-{3F59E4EE-1C58-4A33-A899-574CD9E09F57}" dt="2023-09-11T13:04:09.949" v="4" actId="20577"/>
          <ac:spMkLst>
            <pc:docMk/>
            <pc:sldMk cId="1860354660" sldId="350"/>
            <ac:spMk id="3" creationId="{46A20D7E-D5E0-B2A4-76A3-214E9002AC7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D86EA1-1FF4-4094-B681-8409190F6AAA}" type="datetimeFigureOut">
              <a:rPr lang="en-US" smtClean="0"/>
              <a:t>9/11/2023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6D2BBE-96AE-4029-B5C2-AAA2FBD42FE2}" type="slidenum">
              <a:rPr lang="en-US" smtClean="0"/>
              <a:t>‹#›</a:t>
            </a:fld>
            <a:endParaRPr lang="en-US"/>
          </a:p>
        </p:txBody>
      </p:sp>
    </p:spTree>
    <p:extLst>
      <p:ext uri="{BB962C8B-B14F-4D97-AF65-F5344CB8AC3E}">
        <p14:creationId xmlns:p14="http://schemas.microsoft.com/office/powerpoint/2010/main" val="42774148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2164100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887592"/>
            <a:ext cx="10972800" cy="1143000"/>
          </a:xfrm>
        </p:spPr>
        <p:txBody>
          <a:bodyPr/>
          <a:lstStyle/>
          <a:p>
            <a:r>
              <a:rPr lang="en-US"/>
              <a:t>Click to edit Master title style</a:t>
            </a:r>
          </a:p>
        </p:txBody>
      </p:sp>
      <p:sp>
        <p:nvSpPr>
          <p:cNvPr id="3" name="Content Placeholder 2"/>
          <p:cNvSpPr>
            <a:spLocks noGrp="1"/>
          </p:cNvSpPr>
          <p:nvPr>
            <p:ph idx="1"/>
          </p:nvPr>
        </p:nvSpPr>
        <p:spPr>
          <a:xfrm>
            <a:off x="609600" y="2030597"/>
            <a:ext cx="10972800" cy="40955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56297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736292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481333"/>
            <a:ext cx="5384800" cy="4525963"/>
          </a:xfrm>
        </p:spPr>
        <p:txBody>
          <a:bodyPr/>
          <a:lstStyle>
            <a:lvl1pPr>
              <a:defRPr sz="2100"/>
            </a:lvl1pPr>
            <a:lvl2pPr>
              <a:defRPr sz="1800"/>
            </a:lvl2pPr>
            <a:lvl3pPr>
              <a:defRPr sz="1500"/>
            </a:lvl3pPr>
            <a:lvl4pPr>
              <a:defRPr sz="1350"/>
            </a:lvl4pPr>
            <a:lvl5pPr>
              <a:defRPr sz="135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6197600" y="1481333"/>
            <a:ext cx="5384800" cy="4525963"/>
          </a:xfrm>
        </p:spPr>
        <p:txBody>
          <a:bodyPr/>
          <a:lstStyle>
            <a:lvl1pPr>
              <a:defRPr sz="2100"/>
            </a:lvl1pPr>
            <a:lvl2pPr>
              <a:defRPr sz="1800"/>
            </a:lvl2pPr>
            <a:lvl3pPr>
              <a:defRPr sz="1500"/>
            </a:lvl3pPr>
            <a:lvl4pPr>
              <a:defRPr sz="1350"/>
            </a:lvl4pPr>
            <a:lvl5pPr>
              <a:defRPr sz="135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3DB50AF3-CC39-4C9D-BDE5-D2CB56FDD2A0}" type="datetime1">
              <a:rPr lang="en-US" smtClean="0">
                <a:solidFill>
                  <a:prstClr val="white"/>
                </a:solidFill>
              </a:rPr>
              <a:pPr/>
              <a:t>9/11/2023</a:t>
            </a:fld>
            <a:endParaRPr lang="en-US">
              <a:solidFill>
                <a:prstClr val="white"/>
              </a:solidFill>
            </a:endParaRPr>
          </a:p>
        </p:txBody>
      </p:sp>
      <p:sp>
        <p:nvSpPr>
          <p:cNvPr id="6" name="Footer Placeholder 5"/>
          <p:cNvSpPr>
            <a:spLocks noGrp="1"/>
          </p:cNvSpPr>
          <p:nvPr>
            <p:ph type="ftr" sz="quarter" idx="11"/>
          </p:nvPr>
        </p:nvSpPr>
        <p:spPr/>
        <p:txBody>
          <a:bodyPr/>
          <a:lstStyle/>
          <a:p>
            <a:r>
              <a:rPr lang="en-US">
                <a:solidFill>
                  <a:prstClr val="white"/>
                </a:solidFill>
              </a:rPr>
              <a:t>Powers of County Legislatures and Board of Health in Maryland Webinar June 25, 2012</a:t>
            </a:r>
          </a:p>
        </p:txBody>
      </p:sp>
      <p:sp>
        <p:nvSpPr>
          <p:cNvPr id="7" name="Slide Number Placeholder 6"/>
          <p:cNvSpPr>
            <a:spLocks noGrp="1"/>
          </p:cNvSpPr>
          <p:nvPr>
            <p:ph type="sldNum" sz="quarter" idx="12"/>
          </p:nvPr>
        </p:nvSpPr>
        <p:spPr/>
        <p:txBody>
          <a:bodyPr/>
          <a:lstStyle/>
          <a:p>
            <a:fld id="{4ECA9FEA-807E-4F70-AF63-2B1EE05580AD}" type="slidenum">
              <a:rPr lang="en-US" smtClean="0">
                <a:solidFill>
                  <a:prstClr val="white"/>
                </a:solidFill>
              </a:rPr>
              <a:pPr/>
              <a:t>‹#›</a:t>
            </a:fld>
            <a:endParaRPr lang="en-US">
              <a:solidFill>
                <a:prstClr val="white"/>
              </a:solidFill>
            </a:endParaRPr>
          </a:p>
        </p:txBody>
      </p:sp>
      <p:sp>
        <p:nvSpPr>
          <p:cNvPr id="8" name="Title 7"/>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287696741"/>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65404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5"/>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219382D-C057-4147-A25D-F8E4C2F5F78E}" type="datetimeFigureOut">
              <a:rPr lang="en-US" smtClean="0"/>
              <a:pPr/>
              <a:t>9/11/2023</a:t>
            </a:fld>
            <a:endParaRPr lang="en-US"/>
          </a:p>
        </p:txBody>
      </p:sp>
      <p:sp>
        <p:nvSpPr>
          <p:cNvPr id="5" name="Footer Placeholder 4"/>
          <p:cNvSpPr>
            <a:spLocks noGrp="1"/>
          </p:cNvSpPr>
          <p:nvPr>
            <p:ph type="ftr" sz="quarter" idx="3"/>
          </p:nvPr>
        </p:nvSpPr>
        <p:spPr>
          <a:xfrm>
            <a:off x="4165600" y="6356355"/>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7C5C88E-DD74-3749-A6CB-A855C5DAE8DD}" type="slidenum">
              <a:rPr lang="en-US" smtClean="0"/>
              <a:pPr/>
              <a:t>‹#›</a:t>
            </a:fld>
            <a:endParaRPr lang="en-US"/>
          </a:p>
        </p:txBody>
      </p:sp>
    </p:spTree>
    <p:extLst>
      <p:ext uri="{BB962C8B-B14F-4D97-AF65-F5344CB8AC3E}">
        <p14:creationId xmlns:p14="http://schemas.microsoft.com/office/powerpoint/2010/main" val="270775678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Lst>
  <p:txStyles>
    <p:titleStyle>
      <a:lvl1pPr algn="ctr" defTabSz="3429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fda.gov/tobacco-products/compliance-enforcement-training/report-potential-tobacco-product-violation"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health.maryland.gov/phpa/IDEHASharedDocuments/CIAA/Clean_Indoor_Air_Act.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mailto:btorton@law.umaryland.ed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native-land.ca/"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justice.gov/civil/consumer-protection-branch/case/philip-morris/settlement-image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BD228-BBF4-4017-AF7C-EC968C0F8F61}"/>
              </a:ext>
            </a:extLst>
          </p:cNvPr>
          <p:cNvSpPr>
            <a:spLocks noGrp="1"/>
          </p:cNvSpPr>
          <p:nvPr>
            <p:ph type="ctrTitle"/>
          </p:nvPr>
        </p:nvSpPr>
        <p:spPr>
          <a:xfrm>
            <a:off x="914400" y="1380416"/>
            <a:ext cx="10363200" cy="1470025"/>
          </a:xfrm>
        </p:spPr>
        <p:txBody>
          <a:bodyPr>
            <a:normAutofit/>
          </a:bodyPr>
          <a:lstStyle/>
          <a:p>
            <a:r>
              <a:rPr lang="en-US" sz="4000" b="1">
                <a:solidFill>
                  <a:srgbClr val="FF0000"/>
                </a:solidFill>
              </a:rPr>
              <a:t> Tobacco Training Meeting</a:t>
            </a:r>
          </a:p>
        </p:txBody>
      </p:sp>
      <p:sp>
        <p:nvSpPr>
          <p:cNvPr id="3" name="Subtitle 2">
            <a:extLst>
              <a:ext uri="{FF2B5EF4-FFF2-40B4-BE49-F238E27FC236}">
                <a16:creationId xmlns:a16="http://schemas.microsoft.com/office/drawing/2014/main" id="{31290004-AC48-4AB7-B8DB-7522DC2C7FB6}"/>
              </a:ext>
            </a:extLst>
          </p:cNvPr>
          <p:cNvSpPr>
            <a:spLocks noGrp="1"/>
          </p:cNvSpPr>
          <p:nvPr>
            <p:ph type="subTitle" idx="1"/>
          </p:nvPr>
        </p:nvSpPr>
        <p:spPr>
          <a:xfrm>
            <a:off x="1602769" y="2465798"/>
            <a:ext cx="8476179" cy="3154165"/>
          </a:xfrm>
        </p:spPr>
        <p:txBody>
          <a:bodyPr vert="horz" lIns="91440" tIns="45720" rIns="91440" bIns="45720" rtlCol="0" anchor="t">
            <a:normAutofit fontScale="40000" lnSpcReduction="20000"/>
          </a:bodyPr>
          <a:lstStyle/>
          <a:p>
            <a:endParaRPr lang="en-US">
              <a:solidFill>
                <a:schemeClr val="tx1"/>
              </a:solidFill>
            </a:endParaRPr>
          </a:p>
          <a:p>
            <a:r>
              <a:rPr lang="en-US" sz="8600" b="1">
                <a:solidFill>
                  <a:schemeClr val="tx1"/>
                </a:solidFill>
              </a:rPr>
              <a:t>Legal Resource Center for Public Health Policy</a:t>
            </a:r>
          </a:p>
          <a:p>
            <a:r>
              <a:rPr lang="en-US" sz="8600" b="1">
                <a:solidFill>
                  <a:schemeClr val="tx1"/>
                </a:solidFill>
              </a:rPr>
              <a:t>September 11, 2023</a:t>
            </a:r>
            <a:endParaRPr lang="en-US" sz="8600" b="1">
              <a:solidFill>
                <a:schemeClr val="tx1"/>
              </a:solidFill>
              <a:cs typeface="Calibri"/>
            </a:endParaRPr>
          </a:p>
          <a:p>
            <a:endParaRPr lang="en-US" sz="4000" b="1"/>
          </a:p>
          <a:p>
            <a:r>
              <a:rPr lang="en-US" sz="5500"/>
              <a:t>Kathi Hoke, Executive Director</a:t>
            </a:r>
          </a:p>
          <a:p>
            <a:r>
              <a:rPr lang="en-US" sz="5500"/>
              <a:t>Brooke Torton, Managing Director</a:t>
            </a:r>
          </a:p>
          <a:p>
            <a:r>
              <a:rPr lang="en-US" sz="5500"/>
              <a:t>Blair Inniss, Deputy Director</a:t>
            </a:r>
          </a:p>
          <a:p>
            <a:endParaRPr lang="en-US" sz="4000"/>
          </a:p>
          <a:p>
            <a:endParaRPr lang="en-US" sz="4000"/>
          </a:p>
          <a:p>
            <a:endParaRPr lang="en-US" sz="4000" b="1"/>
          </a:p>
        </p:txBody>
      </p:sp>
    </p:spTree>
    <p:extLst>
      <p:ext uri="{BB962C8B-B14F-4D97-AF65-F5344CB8AC3E}">
        <p14:creationId xmlns:p14="http://schemas.microsoft.com/office/powerpoint/2010/main" val="21220593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FE983-BE34-7C49-C61B-AD091397E8FF}"/>
              </a:ext>
            </a:extLst>
          </p:cNvPr>
          <p:cNvSpPr>
            <a:spLocks noGrp="1"/>
          </p:cNvSpPr>
          <p:nvPr>
            <p:ph type="title"/>
          </p:nvPr>
        </p:nvSpPr>
        <p:spPr/>
        <p:txBody>
          <a:bodyPr>
            <a:normAutofit/>
          </a:bodyPr>
          <a:lstStyle/>
          <a:p>
            <a:r>
              <a:rPr lang="en-US" b="1">
                <a:solidFill>
                  <a:srgbClr val="FF0000"/>
                </a:solidFill>
              </a:rPr>
              <a:t>ATCC Reporting</a:t>
            </a:r>
            <a:br>
              <a:rPr lang="en-US"/>
            </a:br>
            <a:endParaRPr lang="en-US"/>
          </a:p>
        </p:txBody>
      </p:sp>
      <p:sp>
        <p:nvSpPr>
          <p:cNvPr id="3" name="Content Placeholder 2">
            <a:extLst>
              <a:ext uri="{FF2B5EF4-FFF2-40B4-BE49-F238E27FC236}">
                <a16:creationId xmlns:a16="http://schemas.microsoft.com/office/drawing/2014/main" id="{ED671DE7-292C-FDA7-04FB-3BBD1F22C161}"/>
              </a:ext>
            </a:extLst>
          </p:cNvPr>
          <p:cNvSpPr>
            <a:spLocks noGrp="1"/>
          </p:cNvSpPr>
          <p:nvPr>
            <p:ph idx="1"/>
          </p:nvPr>
        </p:nvSpPr>
        <p:spPr>
          <a:xfrm>
            <a:off x="546970" y="1477365"/>
            <a:ext cx="11035430" cy="4648803"/>
          </a:xfrm>
        </p:spPr>
        <p:txBody>
          <a:bodyPr vert="horz" lIns="91440" tIns="45720" rIns="91440" bIns="45720" rtlCol="0" anchor="t">
            <a:normAutofit/>
          </a:bodyPr>
          <a:lstStyle/>
          <a:p>
            <a:r>
              <a:rPr lang="en-US" sz="2000" dirty="0">
                <a:latin typeface="Calibri"/>
                <a:cs typeface="Times New Roman"/>
              </a:rPr>
              <a:t>A tobacco retailer may be reported to the ATCC and a hearing will be scheduled on the suspension or revocation of the license if:</a:t>
            </a:r>
            <a:endParaRPr lang="en-US" sz="2000" dirty="0">
              <a:solidFill>
                <a:srgbClr val="FF0000"/>
              </a:solidFill>
              <a:latin typeface="Calibri"/>
              <a:cs typeface="Calibri"/>
            </a:endParaRPr>
          </a:p>
          <a:p>
            <a:pPr marL="556895" lvl="1" indent="-213995"/>
            <a:r>
              <a:rPr lang="en-US" sz="2000" dirty="0">
                <a:latin typeface="Calibri"/>
                <a:cs typeface="Times New Roman"/>
              </a:rPr>
              <a:t>A retailer sells to a person under age 21 at least twice in a 24-month period. This includes: </a:t>
            </a:r>
            <a:endParaRPr lang="en-US" sz="2000" dirty="0">
              <a:solidFill>
                <a:srgbClr val="FF0000"/>
              </a:solidFill>
              <a:latin typeface="Calibri"/>
              <a:cs typeface="Calibri"/>
            </a:endParaRPr>
          </a:p>
          <a:p>
            <a:pPr lvl="2"/>
            <a:r>
              <a:rPr lang="en-US" sz="1700" dirty="0">
                <a:latin typeface="Calibri"/>
                <a:cs typeface="Calibri"/>
              </a:rPr>
              <a:t>A violation of state law or local ordinance;</a:t>
            </a:r>
          </a:p>
          <a:p>
            <a:pPr lvl="2"/>
            <a:r>
              <a:rPr lang="en-US" sz="1700" dirty="0">
                <a:latin typeface="Calibri"/>
                <a:cs typeface="Calibri"/>
              </a:rPr>
              <a:t>A Synar violation; or</a:t>
            </a:r>
          </a:p>
          <a:p>
            <a:pPr lvl="2"/>
            <a:r>
              <a:rPr lang="en-US" sz="1700" dirty="0">
                <a:latin typeface="Calibri"/>
                <a:cs typeface="Calibri"/>
              </a:rPr>
              <a:t>A failed FDA inspection </a:t>
            </a:r>
          </a:p>
          <a:p>
            <a:pPr marL="556895" lvl="1" indent="-213995"/>
            <a:r>
              <a:rPr lang="en-US" sz="2000" dirty="0">
                <a:latin typeface="Calibri"/>
                <a:cs typeface="Times New Roman"/>
              </a:rPr>
              <a:t> One violation/failure must result in a finding that a violation took place; the second may be evidence of a violation (like a Synar check for which no citation is issued). </a:t>
            </a:r>
            <a:endParaRPr lang="en-US" sz="2000" dirty="0">
              <a:solidFill>
                <a:srgbClr val="FF0000"/>
              </a:solidFill>
              <a:latin typeface="Calibri"/>
              <a:cs typeface="Calibri"/>
            </a:endParaRPr>
          </a:p>
        </p:txBody>
      </p:sp>
    </p:spTree>
    <p:extLst>
      <p:ext uri="{BB962C8B-B14F-4D97-AF65-F5344CB8AC3E}">
        <p14:creationId xmlns:p14="http://schemas.microsoft.com/office/powerpoint/2010/main" val="17397207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2B85F-6808-BA0D-9A0A-3530F0C9E034}"/>
              </a:ext>
            </a:extLst>
          </p:cNvPr>
          <p:cNvSpPr>
            <a:spLocks noGrp="1"/>
          </p:cNvSpPr>
          <p:nvPr>
            <p:ph type="title"/>
          </p:nvPr>
        </p:nvSpPr>
        <p:spPr>
          <a:xfrm>
            <a:off x="546970" y="323921"/>
            <a:ext cx="10972800" cy="1143000"/>
          </a:xfrm>
        </p:spPr>
        <p:txBody>
          <a:bodyPr/>
          <a:lstStyle/>
          <a:p>
            <a:r>
              <a:rPr lang="en-US" b="1">
                <a:solidFill>
                  <a:srgbClr val="FF0000"/>
                </a:solidFill>
                <a:cs typeface="Calibri"/>
              </a:rPr>
              <a:t>ATCC Reporting Template</a:t>
            </a:r>
            <a:endParaRPr lang="en-US" b="1">
              <a:solidFill>
                <a:srgbClr val="FF0000"/>
              </a:solidFill>
            </a:endParaRPr>
          </a:p>
        </p:txBody>
      </p:sp>
      <p:graphicFrame>
        <p:nvGraphicFramePr>
          <p:cNvPr id="5" name="Content Placeholder 4">
            <a:extLst>
              <a:ext uri="{FF2B5EF4-FFF2-40B4-BE49-F238E27FC236}">
                <a16:creationId xmlns:a16="http://schemas.microsoft.com/office/drawing/2014/main" id="{554E746C-BD52-B880-A525-BB8866888561}"/>
              </a:ext>
            </a:extLst>
          </p:cNvPr>
          <p:cNvGraphicFramePr>
            <a:graphicFrameLocks noGrp="1"/>
          </p:cNvGraphicFramePr>
          <p:nvPr>
            <p:ph idx="1"/>
            <p:extLst>
              <p:ext uri="{D42A27DB-BD31-4B8C-83A1-F6EECF244321}">
                <p14:modId xmlns:p14="http://schemas.microsoft.com/office/powerpoint/2010/main" val="190481437"/>
              </p:ext>
            </p:extLst>
          </p:nvPr>
        </p:nvGraphicFramePr>
        <p:xfrm>
          <a:off x="401781" y="1233054"/>
          <a:ext cx="11471585" cy="2719139"/>
        </p:xfrm>
        <a:graphic>
          <a:graphicData uri="http://schemas.openxmlformats.org/drawingml/2006/table">
            <a:tbl>
              <a:tblPr firstRow="1" firstCol="1" bandRow="1">
                <a:tableStyleId>{5C22544A-7EE6-4342-B048-85BDC9FD1C3A}</a:tableStyleId>
              </a:tblPr>
              <a:tblGrid>
                <a:gridCol w="2005233">
                  <a:extLst>
                    <a:ext uri="{9D8B030D-6E8A-4147-A177-3AD203B41FA5}">
                      <a16:colId xmlns:a16="http://schemas.microsoft.com/office/drawing/2014/main" val="1610415252"/>
                    </a:ext>
                  </a:extLst>
                </a:gridCol>
                <a:gridCol w="1828570">
                  <a:extLst>
                    <a:ext uri="{9D8B030D-6E8A-4147-A177-3AD203B41FA5}">
                      <a16:colId xmlns:a16="http://schemas.microsoft.com/office/drawing/2014/main" val="14688703"/>
                    </a:ext>
                  </a:extLst>
                </a:gridCol>
                <a:gridCol w="3099623">
                  <a:extLst>
                    <a:ext uri="{9D8B030D-6E8A-4147-A177-3AD203B41FA5}">
                      <a16:colId xmlns:a16="http://schemas.microsoft.com/office/drawing/2014/main" val="2378083283"/>
                    </a:ext>
                  </a:extLst>
                </a:gridCol>
                <a:gridCol w="1638142">
                  <a:extLst>
                    <a:ext uri="{9D8B030D-6E8A-4147-A177-3AD203B41FA5}">
                      <a16:colId xmlns:a16="http://schemas.microsoft.com/office/drawing/2014/main" val="3368308507"/>
                    </a:ext>
                  </a:extLst>
                </a:gridCol>
                <a:gridCol w="2900017">
                  <a:extLst>
                    <a:ext uri="{9D8B030D-6E8A-4147-A177-3AD203B41FA5}">
                      <a16:colId xmlns:a16="http://schemas.microsoft.com/office/drawing/2014/main" val="3258324652"/>
                    </a:ext>
                  </a:extLst>
                </a:gridCol>
              </a:tblGrid>
              <a:tr h="917107">
                <a:tc>
                  <a:txBody>
                    <a:bodyPr/>
                    <a:lstStyle/>
                    <a:p>
                      <a:pPr algn="ctr">
                        <a:spcAft>
                          <a:spcPts val="0"/>
                        </a:spcAft>
                      </a:pPr>
                      <a:r>
                        <a:rPr lang="en-US" sz="1200">
                          <a:effectLst/>
                        </a:rPr>
                        <a:t>Date</a:t>
                      </a:r>
                      <a:endParaRPr lang="en-US">
                        <a:effectLst/>
                      </a:endParaRPr>
                    </a:p>
                  </a:txBody>
                  <a:tcPr marL="68580" marR="68580" marT="0" marB="0"/>
                </a:tc>
                <a:tc>
                  <a:txBody>
                    <a:bodyPr/>
                    <a:lstStyle/>
                    <a:p>
                      <a:pPr algn="ctr">
                        <a:spcAft>
                          <a:spcPts val="0"/>
                        </a:spcAft>
                      </a:pPr>
                      <a:r>
                        <a:rPr lang="en-US" sz="1200">
                          <a:effectLst/>
                        </a:rPr>
                        <a:t>Citation or Violation Number</a:t>
                      </a:r>
                      <a:endParaRPr lang="en-US">
                        <a:effectLst/>
                      </a:endParaRPr>
                    </a:p>
                  </a:txBody>
                  <a:tcPr marL="68580" marR="68580" marT="0" marB="0"/>
                </a:tc>
                <a:tc>
                  <a:txBody>
                    <a:bodyPr/>
                    <a:lstStyle/>
                    <a:p>
                      <a:pPr algn="ctr">
                        <a:spcAft>
                          <a:spcPts val="0"/>
                        </a:spcAft>
                      </a:pPr>
                      <a:r>
                        <a:rPr lang="en-US" sz="1200">
                          <a:effectLst/>
                        </a:rPr>
                        <a:t>Agency Issuing Citation or Violation</a:t>
                      </a:r>
                      <a:endParaRPr lang="en-US">
                        <a:effectLst/>
                      </a:endParaRPr>
                    </a:p>
                  </a:txBody>
                  <a:tcPr marL="68580" marR="68580" marT="0" marB="0"/>
                </a:tc>
                <a:tc>
                  <a:txBody>
                    <a:bodyPr/>
                    <a:lstStyle/>
                    <a:p>
                      <a:pPr algn="ctr">
                        <a:spcAft>
                          <a:spcPts val="0"/>
                        </a:spcAft>
                      </a:pPr>
                      <a:r>
                        <a:rPr lang="en-US" sz="1200">
                          <a:effectLst/>
                        </a:rPr>
                        <a:t>Plea/Other Action/NA</a:t>
                      </a:r>
                      <a:endParaRPr lang="en-US">
                        <a:effectLst/>
                      </a:endParaRPr>
                    </a:p>
                  </a:txBody>
                  <a:tcPr marL="68580" marR="68580" marT="0" marB="0"/>
                </a:tc>
                <a:tc>
                  <a:txBody>
                    <a:bodyPr/>
                    <a:lstStyle/>
                    <a:p>
                      <a:pPr algn="ctr">
                        <a:spcAft>
                          <a:spcPts val="0"/>
                        </a:spcAft>
                      </a:pPr>
                      <a:r>
                        <a:rPr lang="en-US" sz="1200">
                          <a:effectLst/>
                        </a:rPr>
                        <a:t>Disposition/Evidence</a:t>
                      </a:r>
                      <a:endParaRPr lang="en-US">
                        <a:effectLst/>
                      </a:endParaRPr>
                    </a:p>
                  </a:txBody>
                  <a:tcPr marL="68580" marR="68580" marT="0" marB="0"/>
                </a:tc>
                <a:extLst>
                  <a:ext uri="{0D108BD9-81ED-4DB2-BD59-A6C34878D82A}">
                    <a16:rowId xmlns:a16="http://schemas.microsoft.com/office/drawing/2014/main" val="4206257048"/>
                  </a:ext>
                </a:extLst>
              </a:tr>
              <a:tr h="450508">
                <a:tc>
                  <a:txBody>
                    <a:bodyPr/>
                    <a:lstStyle/>
                    <a:p>
                      <a:pPr>
                        <a:spcAft>
                          <a:spcPts val="0"/>
                        </a:spcAft>
                      </a:pPr>
                      <a:r>
                        <a:rPr lang="en-US" sz="1200">
                          <a:effectLst/>
                        </a:rPr>
                        <a:t> </a:t>
                      </a:r>
                      <a:endParaRPr lang="en-US">
                        <a:effectLst/>
                      </a:endParaRPr>
                    </a:p>
                  </a:txBody>
                  <a:tcPr marL="68580" marR="68580" marT="0" marB="0"/>
                </a:tc>
                <a:tc>
                  <a:txBody>
                    <a:bodyPr/>
                    <a:lstStyle/>
                    <a:p>
                      <a:pPr>
                        <a:spcAft>
                          <a:spcPts val="0"/>
                        </a:spcAft>
                      </a:pPr>
                      <a:r>
                        <a:rPr lang="en-US" sz="1200">
                          <a:effectLst/>
                        </a:rPr>
                        <a:t> </a:t>
                      </a:r>
                      <a:endParaRPr lang="en-US">
                        <a:effectLst/>
                      </a:endParaRPr>
                    </a:p>
                  </a:txBody>
                  <a:tcPr marL="68580" marR="68580" marT="0" marB="0"/>
                </a:tc>
                <a:tc>
                  <a:txBody>
                    <a:bodyPr/>
                    <a:lstStyle/>
                    <a:p>
                      <a:pPr>
                        <a:spcAft>
                          <a:spcPts val="0"/>
                        </a:spcAft>
                      </a:pPr>
                      <a:r>
                        <a:rPr lang="en-US" sz="1200">
                          <a:effectLst/>
                        </a:rPr>
                        <a:t> </a:t>
                      </a:r>
                      <a:endParaRPr lang="en-US">
                        <a:effectLst/>
                      </a:endParaRPr>
                    </a:p>
                  </a:txBody>
                  <a:tcPr marL="68580" marR="68580" marT="0" marB="0"/>
                </a:tc>
                <a:tc>
                  <a:txBody>
                    <a:bodyPr/>
                    <a:lstStyle/>
                    <a:p>
                      <a:pPr>
                        <a:spcAft>
                          <a:spcPts val="0"/>
                        </a:spcAft>
                      </a:pPr>
                      <a:r>
                        <a:rPr lang="en-US" sz="1200">
                          <a:effectLst/>
                        </a:rPr>
                        <a:t> </a:t>
                      </a:r>
                      <a:endParaRPr lang="en-US">
                        <a:effectLst/>
                      </a:endParaRPr>
                    </a:p>
                  </a:txBody>
                  <a:tcPr marL="68580" marR="68580" marT="0" marB="0"/>
                </a:tc>
                <a:tc>
                  <a:txBody>
                    <a:bodyPr/>
                    <a:lstStyle/>
                    <a:p>
                      <a:pPr>
                        <a:spcAft>
                          <a:spcPts val="0"/>
                        </a:spcAft>
                      </a:pPr>
                      <a:r>
                        <a:rPr lang="en-US" sz="1200">
                          <a:effectLst/>
                        </a:rPr>
                        <a:t> </a:t>
                      </a:r>
                      <a:endParaRPr lang="en-US">
                        <a:effectLst/>
                      </a:endParaRPr>
                    </a:p>
                  </a:txBody>
                  <a:tcPr marL="68580" marR="68580" marT="0" marB="0"/>
                </a:tc>
                <a:extLst>
                  <a:ext uri="{0D108BD9-81ED-4DB2-BD59-A6C34878D82A}">
                    <a16:rowId xmlns:a16="http://schemas.microsoft.com/office/drawing/2014/main" val="3166753701"/>
                  </a:ext>
                </a:extLst>
              </a:tr>
              <a:tr h="450508">
                <a:tc>
                  <a:txBody>
                    <a:bodyPr/>
                    <a:lstStyle/>
                    <a:p>
                      <a:pPr>
                        <a:spcAft>
                          <a:spcPts val="0"/>
                        </a:spcAft>
                      </a:pPr>
                      <a:r>
                        <a:rPr lang="en-US" sz="1200">
                          <a:effectLst/>
                        </a:rPr>
                        <a:t> </a:t>
                      </a:r>
                      <a:endParaRPr lang="en-US">
                        <a:effectLst/>
                      </a:endParaRPr>
                    </a:p>
                  </a:txBody>
                  <a:tcPr marL="68580" marR="68580" marT="0" marB="0"/>
                </a:tc>
                <a:tc>
                  <a:txBody>
                    <a:bodyPr/>
                    <a:lstStyle/>
                    <a:p>
                      <a:pPr>
                        <a:spcAft>
                          <a:spcPts val="0"/>
                        </a:spcAft>
                      </a:pPr>
                      <a:r>
                        <a:rPr lang="en-US" sz="1200">
                          <a:effectLst/>
                        </a:rPr>
                        <a:t> </a:t>
                      </a:r>
                      <a:endParaRPr lang="en-US">
                        <a:effectLst/>
                      </a:endParaRPr>
                    </a:p>
                  </a:txBody>
                  <a:tcPr marL="68580" marR="68580" marT="0" marB="0"/>
                </a:tc>
                <a:tc>
                  <a:txBody>
                    <a:bodyPr/>
                    <a:lstStyle/>
                    <a:p>
                      <a:pPr>
                        <a:spcAft>
                          <a:spcPts val="0"/>
                        </a:spcAft>
                      </a:pPr>
                      <a:r>
                        <a:rPr lang="en-US" sz="1200">
                          <a:effectLst/>
                        </a:rPr>
                        <a:t> </a:t>
                      </a:r>
                      <a:endParaRPr lang="en-US">
                        <a:effectLst/>
                      </a:endParaRPr>
                    </a:p>
                  </a:txBody>
                  <a:tcPr marL="68580" marR="68580" marT="0" marB="0"/>
                </a:tc>
                <a:tc>
                  <a:txBody>
                    <a:bodyPr/>
                    <a:lstStyle/>
                    <a:p>
                      <a:pPr>
                        <a:spcAft>
                          <a:spcPts val="0"/>
                        </a:spcAft>
                      </a:pPr>
                      <a:r>
                        <a:rPr lang="en-US" sz="1200">
                          <a:effectLst/>
                        </a:rPr>
                        <a:t> </a:t>
                      </a:r>
                      <a:endParaRPr lang="en-US">
                        <a:effectLst/>
                      </a:endParaRPr>
                    </a:p>
                  </a:txBody>
                  <a:tcPr marL="68580" marR="68580" marT="0" marB="0"/>
                </a:tc>
                <a:tc>
                  <a:txBody>
                    <a:bodyPr/>
                    <a:lstStyle/>
                    <a:p>
                      <a:pPr>
                        <a:spcAft>
                          <a:spcPts val="0"/>
                        </a:spcAft>
                      </a:pPr>
                      <a:r>
                        <a:rPr lang="en-US" sz="1200">
                          <a:effectLst/>
                        </a:rPr>
                        <a:t> </a:t>
                      </a:r>
                      <a:endParaRPr lang="en-US">
                        <a:effectLst/>
                      </a:endParaRPr>
                    </a:p>
                  </a:txBody>
                  <a:tcPr marL="68580" marR="68580" marT="0" marB="0"/>
                </a:tc>
                <a:extLst>
                  <a:ext uri="{0D108BD9-81ED-4DB2-BD59-A6C34878D82A}">
                    <a16:rowId xmlns:a16="http://schemas.microsoft.com/office/drawing/2014/main" val="1660793900"/>
                  </a:ext>
                </a:extLst>
              </a:tr>
              <a:tr h="450508">
                <a:tc>
                  <a:txBody>
                    <a:bodyPr/>
                    <a:lstStyle/>
                    <a:p>
                      <a:pPr>
                        <a:spcAft>
                          <a:spcPts val="0"/>
                        </a:spcAft>
                      </a:pPr>
                      <a:r>
                        <a:rPr lang="en-US" sz="1200">
                          <a:effectLst/>
                        </a:rPr>
                        <a:t> </a:t>
                      </a:r>
                      <a:endParaRPr lang="en-US">
                        <a:effectLst/>
                      </a:endParaRPr>
                    </a:p>
                  </a:txBody>
                  <a:tcPr marL="68580" marR="68580" marT="0" marB="0"/>
                </a:tc>
                <a:tc>
                  <a:txBody>
                    <a:bodyPr/>
                    <a:lstStyle/>
                    <a:p>
                      <a:pPr>
                        <a:spcAft>
                          <a:spcPts val="0"/>
                        </a:spcAft>
                      </a:pPr>
                      <a:r>
                        <a:rPr lang="en-US" sz="1200">
                          <a:effectLst/>
                        </a:rPr>
                        <a:t> </a:t>
                      </a:r>
                      <a:endParaRPr lang="en-US">
                        <a:effectLst/>
                      </a:endParaRPr>
                    </a:p>
                  </a:txBody>
                  <a:tcPr marL="68580" marR="68580" marT="0" marB="0"/>
                </a:tc>
                <a:tc>
                  <a:txBody>
                    <a:bodyPr/>
                    <a:lstStyle/>
                    <a:p>
                      <a:pPr>
                        <a:spcAft>
                          <a:spcPts val="0"/>
                        </a:spcAft>
                      </a:pPr>
                      <a:r>
                        <a:rPr lang="en-US" sz="1200">
                          <a:effectLst/>
                        </a:rPr>
                        <a:t> </a:t>
                      </a:r>
                      <a:endParaRPr lang="en-US">
                        <a:effectLst/>
                      </a:endParaRPr>
                    </a:p>
                  </a:txBody>
                  <a:tcPr marL="68580" marR="68580" marT="0" marB="0"/>
                </a:tc>
                <a:tc>
                  <a:txBody>
                    <a:bodyPr/>
                    <a:lstStyle/>
                    <a:p>
                      <a:pPr>
                        <a:spcAft>
                          <a:spcPts val="0"/>
                        </a:spcAft>
                      </a:pPr>
                      <a:r>
                        <a:rPr lang="en-US" sz="1200">
                          <a:effectLst/>
                        </a:rPr>
                        <a:t> </a:t>
                      </a:r>
                      <a:endParaRPr lang="en-US">
                        <a:effectLst/>
                      </a:endParaRPr>
                    </a:p>
                  </a:txBody>
                  <a:tcPr marL="68580" marR="68580" marT="0" marB="0"/>
                </a:tc>
                <a:tc>
                  <a:txBody>
                    <a:bodyPr/>
                    <a:lstStyle/>
                    <a:p>
                      <a:pPr>
                        <a:spcAft>
                          <a:spcPts val="0"/>
                        </a:spcAft>
                      </a:pPr>
                      <a:r>
                        <a:rPr lang="en-US" sz="1200">
                          <a:effectLst/>
                        </a:rPr>
                        <a:t> </a:t>
                      </a:r>
                      <a:endParaRPr lang="en-US">
                        <a:effectLst/>
                      </a:endParaRPr>
                    </a:p>
                  </a:txBody>
                  <a:tcPr marL="68580" marR="68580" marT="0" marB="0"/>
                </a:tc>
                <a:extLst>
                  <a:ext uri="{0D108BD9-81ED-4DB2-BD59-A6C34878D82A}">
                    <a16:rowId xmlns:a16="http://schemas.microsoft.com/office/drawing/2014/main" val="2901187901"/>
                  </a:ext>
                </a:extLst>
              </a:tr>
              <a:tr h="450508">
                <a:tc>
                  <a:txBody>
                    <a:bodyPr/>
                    <a:lstStyle/>
                    <a:p>
                      <a:pPr>
                        <a:spcAft>
                          <a:spcPts val="0"/>
                        </a:spcAft>
                      </a:pPr>
                      <a:r>
                        <a:rPr lang="en-US" sz="1200">
                          <a:effectLst/>
                        </a:rPr>
                        <a:t> </a:t>
                      </a:r>
                      <a:endParaRPr lang="en-US">
                        <a:effectLst/>
                      </a:endParaRPr>
                    </a:p>
                  </a:txBody>
                  <a:tcPr marL="68580" marR="68580" marT="0" marB="0"/>
                </a:tc>
                <a:tc>
                  <a:txBody>
                    <a:bodyPr/>
                    <a:lstStyle/>
                    <a:p>
                      <a:pPr>
                        <a:spcAft>
                          <a:spcPts val="0"/>
                        </a:spcAft>
                      </a:pPr>
                      <a:r>
                        <a:rPr lang="en-US" sz="1200">
                          <a:effectLst/>
                        </a:rPr>
                        <a:t> </a:t>
                      </a:r>
                      <a:endParaRPr lang="en-US">
                        <a:effectLst/>
                      </a:endParaRPr>
                    </a:p>
                  </a:txBody>
                  <a:tcPr marL="68580" marR="68580" marT="0" marB="0"/>
                </a:tc>
                <a:tc>
                  <a:txBody>
                    <a:bodyPr/>
                    <a:lstStyle/>
                    <a:p>
                      <a:pPr>
                        <a:spcAft>
                          <a:spcPts val="0"/>
                        </a:spcAft>
                      </a:pPr>
                      <a:r>
                        <a:rPr lang="en-US" sz="1200">
                          <a:effectLst/>
                        </a:rPr>
                        <a:t> </a:t>
                      </a:r>
                      <a:endParaRPr lang="en-US">
                        <a:effectLst/>
                      </a:endParaRPr>
                    </a:p>
                  </a:txBody>
                  <a:tcPr marL="68580" marR="68580" marT="0" marB="0"/>
                </a:tc>
                <a:tc>
                  <a:txBody>
                    <a:bodyPr/>
                    <a:lstStyle/>
                    <a:p>
                      <a:pPr>
                        <a:spcAft>
                          <a:spcPts val="0"/>
                        </a:spcAft>
                      </a:pPr>
                      <a:r>
                        <a:rPr lang="en-US" sz="1200">
                          <a:effectLst/>
                        </a:rPr>
                        <a:t> </a:t>
                      </a:r>
                      <a:endParaRPr lang="en-US">
                        <a:effectLst/>
                      </a:endParaRPr>
                    </a:p>
                  </a:txBody>
                  <a:tcPr marL="68580" marR="68580" marT="0" marB="0"/>
                </a:tc>
                <a:tc>
                  <a:txBody>
                    <a:bodyPr/>
                    <a:lstStyle/>
                    <a:p>
                      <a:pPr>
                        <a:spcAft>
                          <a:spcPts val="0"/>
                        </a:spcAft>
                      </a:pPr>
                      <a:r>
                        <a:rPr lang="en-US" sz="1200">
                          <a:effectLst/>
                        </a:rPr>
                        <a:t> </a:t>
                      </a:r>
                      <a:endParaRPr lang="en-US">
                        <a:effectLst/>
                      </a:endParaRPr>
                    </a:p>
                  </a:txBody>
                  <a:tcPr marL="68580" marR="68580" marT="0" marB="0"/>
                </a:tc>
                <a:extLst>
                  <a:ext uri="{0D108BD9-81ED-4DB2-BD59-A6C34878D82A}">
                    <a16:rowId xmlns:a16="http://schemas.microsoft.com/office/drawing/2014/main" val="4076774574"/>
                  </a:ext>
                </a:extLst>
              </a:tr>
            </a:tbl>
          </a:graphicData>
        </a:graphic>
      </p:graphicFrame>
    </p:spTree>
    <p:extLst>
      <p:ext uri="{BB962C8B-B14F-4D97-AF65-F5344CB8AC3E}">
        <p14:creationId xmlns:p14="http://schemas.microsoft.com/office/powerpoint/2010/main" val="6187634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9E2CF-0AA2-D3A1-0366-78BFAF08F426}"/>
              </a:ext>
            </a:extLst>
          </p:cNvPr>
          <p:cNvSpPr>
            <a:spLocks noGrp="1"/>
          </p:cNvSpPr>
          <p:nvPr>
            <p:ph type="title"/>
          </p:nvPr>
        </p:nvSpPr>
        <p:spPr/>
        <p:txBody>
          <a:bodyPr/>
          <a:lstStyle/>
          <a:p>
            <a:r>
              <a:rPr lang="en-US" b="1">
                <a:solidFill>
                  <a:srgbClr val="FF0000"/>
                </a:solidFill>
                <a:cs typeface="Calibri"/>
              </a:rPr>
              <a:t>Flavored Electronic Smoking Devices: Federal Law</a:t>
            </a:r>
            <a:endParaRPr lang="en-US" b="1">
              <a:solidFill>
                <a:srgbClr val="FF0000"/>
              </a:solidFill>
            </a:endParaRPr>
          </a:p>
        </p:txBody>
      </p:sp>
      <p:sp>
        <p:nvSpPr>
          <p:cNvPr id="3" name="Content Placeholder 2">
            <a:extLst>
              <a:ext uri="{FF2B5EF4-FFF2-40B4-BE49-F238E27FC236}">
                <a16:creationId xmlns:a16="http://schemas.microsoft.com/office/drawing/2014/main" id="{BF2D7743-7C19-1939-8217-E1518ED37BE2}"/>
              </a:ext>
            </a:extLst>
          </p:cNvPr>
          <p:cNvSpPr>
            <a:spLocks noGrp="1"/>
          </p:cNvSpPr>
          <p:nvPr>
            <p:ph idx="1"/>
          </p:nvPr>
        </p:nvSpPr>
        <p:spPr>
          <a:xfrm>
            <a:off x="526473" y="1725797"/>
            <a:ext cx="11055927" cy="4400371"/>
          </a:xfrm>
        </p:spPr>
        <p:txBody>
          <a:bodyPr vert="horz" lIns="91440" tIns="45720" rIns="91440" bIns="45720" rtlCol="0" anchor="t">
            <a:normAutofit/>
          </a:bodyPr>
          <a:lstStyle/>
          <a:p>
            <a:r>
              <a:rPr lang="en-US">
                <a:cs typeface="Calibri"/>
              </a:rPr>
              <a:t>All ESDs, including flavored ESDs, must receive an FDA marketing order to remain on the market. As of August 23rd, the FDA has only issued marketing orders for 45 ESD products, none of which are flavored. </a:t>
            </a:r>
          </a:p>
          <a:p>
            <a:endParaRPr lang="en-US">
              <a:cs typeface="Calibri"/>
            </a:endParaRPr>
          </a:p>
        </p:txBody>
      </p:sp>
      <p:pic>
        <p:nvPicPr>
          <p:cNvPr id="4" name="Picture 3" descr="A list of vape products&#10;&#10;Description automatically generated">
            <a:extLst>
              <a:ext uri="{FF2B5EF4-FFF2-40B4-BE49-F238E27FC236}">
                <a16:creationId xmlns:a16="http://schemas.microsoft.com/office/drawing/2014/main" id="{6CD872CE-D426-4932-BEA1-E5D43106E8A8}"/>
              </a:ext>
            </a:extLst>
          </p:cNvPr>
          <p:cNvPicPr>
            <a:picLocks noChangeAspect="1"/>
          </p:cNvPicPr>
          <p:nvPr/>
        </p:nvPicPr>
        <p:blipFill>
          <a:blip r:embed="rId2"/>
          <a:stretch>
            <a:fillRect/>
          </a:stretch>
        </p:blipFill>
        <p:spPr>
          <a:xfrm>
            <a:off x="5888182" y="2596889"/>
            <a:ext cx="2743200" cy="3659278"/>
          </a:xfrm>
          <a:prstGeom prst="rect">
            <a:avLst/>
          </a:prstGeom>
        </p:spPr>
      </p:pic>
    </p:spTree>
    <p:extLst>
      <p:ext uri="{BB962C8B-B14F-4D97-AF65-F5344CB8AC3E}">
        <p14:creationId xmlns:p14="http://schemas.microsoft.com/office/powerpoint/2010/main" val="12182964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6A641-0CB1-125E-67BF-375CD402E252}"/>
              </a:ext>
            </a:extLst>
          </p:cNvPr>
          <p:cNvSpPr>
            <a:spLocks noGrp="1"/>
          </p:cNvSpPr>
          <p:nvPr>
            <p:ph type="title"/>
          </p:nvPr>
        </p:nvSpPr>
        <p:spPr>
          <a:xfrm>
            <a:off x="609600" y="564003"/>
            <a:ext cx="10972800" cy="1143000"/>
          </a:xfrm>
        </p:spPr>
        <p:txBody>
          <a:bodyPr/>
          <a:lstStyle/>
          <a:p>
            <a:r>
              <a:rPr lang="en-US" b="1">
                <a:solidFill>
                  <a:srgbClr val="FF0000"/>
                </a:solidFill>
                <a:cs typeface="Calibri"/>
              </a:rPr>
              <a:t>Flavored Electronic Smoking Devices: Federal Law</a:t>
            </a:r>
            <a:endParaRPr lang="en-US"/>
          </a:p>
        </p:txBody>
      </p:sp>
      <p:sp>
        <p:nvSpPr>
          <p:cNvPr id="3" name="Content Placeholder 2">
            <a:extLst>
              <a:ext uri="{FF2B5EF4-FFF2-40B4-BE49-F238E27FC236}">
                <a16:creationId xmlns:a16="http://schemas.microsoft.com/office/drawing/2014/main" id="{326FE93C-97F7-0A49-9FD0-3D64842D7CFB}"/>
              </a:ext>
            </a:extLst>
          </p:cNvPr>
          <p:cNvSpPr>
            <a:spLocks noGrp="1"/>
          </p:cNvSpPr>
          <p:nvPr>
            <p:ph idx="1"/>
          </p:nvPr>
        </p:nvSpPr>
        <p:spPr>
          <a:xfrm>
            <a:off x="609600" y="1448707"/>
            <a:ext cx="10972800" cy="4677461"/>
          </a:xfrm>
        </p:spPr>
        <p:txBody>
          <a:bodyPr vert="horz" lIns="91440" tIns="45720" rIns="91440" bIns="45720" rtlCol="0" anchor="t">
            <a:normAutofit fontScale="92500" lnSpcReduction="10000"/>
          </a:bodyPr>
          <a:lstStyle/>
          <a:p>
            <a:r>
              <a:rPr lang="en-US" dirty="0">
                <a:latin typeface="Calibri"/>
                <a:cs typeface="Times New Roman"/>
              </a:rPr>
              <a:t>On January 2, 2020, the FDA announced a change in its enforcement priorities for ESDs. Specifically, the FDA noted that even though PMTA applications were not yet due, it would prioritize enforcement against the following groups of unauthorized ESD products: </a:t>
            </a:r>
            <a:endParaRPr lang="en-US" dirty="0">
              <a:cs typeface="Calibri"/>
            </a:endParaRPr>
          </a:p>
          <a:p>
            <a:endParaRPr lang="en-US" sz="2000">
              <a:latin typeface="Calibri"/>
              <a:cs typeface="Times New Roman"/>
            </a:endParaRPr>
          </a:p>
          <a:p>
            <a:pPr marL="556895" lvl="1" indent="-213995"/>
            <a:r>
              <a:rPr lang="en-US" sz="2000" dirty="0">
                <a:latin typeface="Calibri"/>
                <a:cs typeface="Times New Roman"/>
              </a:rPr>
              <a:t>Any flavored, cartridge-based ESDs (other than tobacco or menthol flavored);</a:t>
            </a:r>
            <a:endParaRPr lang="en-US" sz="2000" dirty="0">
              <a:latin typeface="Calibri"/>
              <a:cs typeface="Calibri"/>
            </a:endParaRPr>
          </a:p>
          <a:p>
            <a:pPr marL="556895" lvl="1" indent="-213995"/>
            <a:r>
              <a:rPr lang="en-US" sz="2000" dirty="0">
                <a:latin typeface="Calibri"/>
                <a:cs typeface="Times New Roman"/>
              </a:rPr>
              <a:t>All other ESD products for which the manufacturer has failed to take adequate measures to prevent underage access; and</a:t>
            </a:r>
            <a:endParaRPr lang="en-US" sz="2000" dirty="0">
              <a:latin typeface="Calibri"/>
              <a:cs typeface="Calibri"/>
            </a:endParaRPr>
          </a:p>
          <a:p>
            <a:pPr marL="556895" lvl="1" indent="-213995"/>
            <a:r>
              <a:rPr lang="en-US" sz="2000" dirty="0">
                <a:latin typeface="Calibri"/>
                <a:cs typeface="Times New Roman"/>
              </a:rPr>
              <a:t>Any ESD product that is targeted to youth or likely to promote use by youth. </a:t>
            </a:r>
            <a:endParaRPr lang="en-US" sz="2000" dirty="0">
              <a:latin typeface="Calibri"/>
              <a:cs typeface="Calibri"/>
            </a:endParaRPr>
          </a:p>
          <a:p>
            <a:pPr marL="342900" lvl="1" indent="0">
              <a:buNone/>
            </a:pPr>
            <a:endParaRPr lang="en-US" sz="2000">
              <a:cs typeface="Times New Roman"/>
            </a:endParaRPr>
          </a:p>
          <a:p>
            <a:pPr marL="342900" lvl="1" indent="0">
              <a:buNone/>
            </a:pPr>
            <a:r>
              <a:rPr lang="en-US" sz="2000" dirty="0">
                <a:cs typeface="Times New Roman"/>
              </a:rPr>
              <a:t>Report tobacco product violations to the FDA: </a:t>
            </a:r>
            <a:r>
              <a:rPr lang="en-US" sz="2000" dirty="0">
                <a:ea typeface="+mn-lt"/>
                <a:cs typeface="+mn-lt"/>
                <a:hlinkClick r:id="rId2"/>
              </a:rPr>
              <a:t>https://www.fda.gov/tobacco-products/compliance-enforcement-training/report-potential-tobacco-product-violation</a:t>
            </a:r>
            <a:r>
              <a:rPr lang="en-US" sz="2000" dirty="0">
                <a:ea typeface="+mn-lt"/>
                <a:cs typeface="+mn-lt"/>
              </a:rPr>
              <a:t> </a:t>
            </a:r>
          </a:p>
          <a:p>
            <a:pPr marL="0" indent="0">
              <a:buNone/>
            </a:pPr>
            <a:endParaRPr lang="en-US">
              <a:cs typeface="Calibri"/>
            </a:endParaRPr>
          </a:p>
          <a:p>
            <a:pPr marL="0" indent="0">
              <a:buNone/>
            </a:pPr>
            <a:br>
              <a:rPr lang="en-US" dirty="0"/>
            </a:br>
            <a:endParaRPr lang="en-US">
              <a:cs typeface="Calibri"/>
            </a:endParaRPr>
          </a:p>
          <a:p>
            <a:endParaRPr lang="en-US">
              <a:cs typeface="Calibri"/>
            </a:endParaRPr>
          </a:p>
        </p:txBody>
      </p:sp>
    </p:spTree>
    <p:extLst>
      <p:ext uri="{BB962C8B-B14F-4D97-AF65-F5344CB8AC3E}">
        <p14:creationId xmlns:p14="http://schemas.microsoft.com/office/powerpoint/2010/main" val="5711765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B41E4-F6AA-AD16-221D-5AD8BF4C8BB3}"/>
              </a:ext>
            </a:extLst>
          </p:cNvPr>
          <p:cNvSpPr>
            <a:spLocks noGrp="1"/>
          </p:cNvSpPr>
          <p:nvPr>
            <p:ph type="title"/>
          </p:nvPr>
        </p:nvSpPr>
        <p:spPr>
          <a:xfrm>
            <a:off x="609600" y="568937"/>
            <a:ext cx="10972800" cy="1143000"/>
          </a:xfrm>
        </p:spPr>
        <p:txBody>
          <a:bodyPr/>
          <a:lstStyle/>
          <a:p>
            <a:r>
              <a:rPr lang="en-US" b="1">
                <a:solidFill>
                  <a:srgbClr val="FF0000"/>
                </a:solidFill>
                <a:cs typeface="Calibri"/>
              </a:rPr>
              <a:t>Flavored Electronic Smoking Devices: Maryland Law</a:t>
            </a:r>
            <a:endParaRPr lang="en-US" b="1">
              <a:solidFill>
                <a:srgbClr val="FF0000"/>
              </a:solidFill>
            </a:endParaRPr>
          </a:p>
        </p:txBody>
      </p:sp>
      <p:sp>
        <p:nvSpPr>
          <p:cNvPr id="3" name="Content Placeholder 2">
            <a:extLst>
              <a:ext uri="{FF2B5EF4-FFF2-40B4-BE49-F238E27FC236}">
                <a16:creationId xmlns:a16="http://schemas.microsoft.com/office/drawing/2014/main" id="{90B5A9D9-4787-9F58-02F6-69FADBDE8050}"/>
              </a:ext>
            </a:extLst>
          </p:cNvPr>
          <p:cNvSpPr>
            <a:spLocks noGrp="1"/>
          </p:cNvSpPr>
          <p:nvPr>
            <p:ph idx="1"/>
          </p:nvPr>
        </p:nvSpPr>
        <p:spPr>
          <a:xfrm>
            <a:off x="609600" y="1614961"/>
            <a:ext cx="10972800" cy="4511207"/>
          </a:xfrm>
        </p:spPr>
        <p:txBody>
          <a:bodyPr vert="horz" lIns="91440" tIns="45720" rIns="91440" bIns="45720" rtlCol="0" anchor="t">
            <a:normAutofit/>
          </a:bodyPr>
          <a:lstStyle/>
          <a:p>
            <a:r>
              <a:rPr lang="en-US">
                <a:latin typeface="Calibri"/>
                <a:cs typeface="Times New Roman"/>
              </a:rPr>
              <a:t>On February 10, 2020, the Comptroller of Maryland  announced that it would prioritize enforcement against unauthorized ESD products most widely used by children. </a:t>
            </a:r>
            <a:r>
              <a:rPr lang="en-US" b="1">
                <a:solidFill>
                  <a:srgbClr val="FF0000"/>
                </a:solidFill>
                <a:latin typeface="Calibri"/>
                <a:cs typeface="Times New Roman"/>
              </a:rPr>
              <a:t>These include cartridge based and disposable products with flavors other than tobacco or menthol.  </a:t>
            </a:r>
          </a:p>
          <a:p>
            <a:endParaRPr lang="en-US">
              <a:latin typeface="Calibri"/>
              <a:cs typeface="Times New Roman"/>
            </a:endParaRPr>
          </a:p>
          <a:p>
            <a:endParaRPr lang="en-US">
              <a:latin typeface="Calibri"/>
              <a:cs typeface="Times New Roman"/>
            </a:endParaRPr>
          </a:p>
          <a:p>
            <a:pPr marL="0" indent="0">
              <a:buNone/>
            </a:pPr>
            <a:br>
              <a:rPr lang="en-US"/>
            </a:br>
            <a:endParaRPr lang="en-US">
              <a:cs typeface="Calibri"/>
            </a:endParaRPr>
          </a:p>
          <a:p>
            <a:endParaRPr lang="en-US">
              <a:cs typeface="Calibri"/>
            </a:endParaRPr>
          </a:p>
        </p:txBody>
      </p:sp>
    </p:spTree>
    <p:extLst>
      <p:ext uri="{BB962C8B-B14F-4D97-AF65-F5344CB8AC3E}">
        <p14:creationId xmlns:p14="http://schemas.microsoft.com/office/powerpoint/2010/main" val="4637566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396A4-2F6C-0903-AFC6-0A683A2742D3}"/>
              </a:ext>
            </a:extLst>
          </p:cNvPr>
          <p:cNvSpPr>
            <a:spLocks noGrp="1"/>
          </p:cNvSpPr>
          <p:nvPr>
            <p:ph type="title"/>
          </p:nvPr>
        </p:nvSpPr>
        <p:spPr>
          <a:xfrm>
            <a:off x="609600" y="626633"/>
            <a:ext cx="10972800" cy="1143000"/>
          </a:xfrm>
        </p:spPr>
        <p:txBody>
          <a:bodyPr/>
          <a:lstStyle/>
          <a:p>
            <a:r>
              <a:rPr lang="en-US" b="1">
                <a:solidFill>
                  <a:srgbClr val="FF0000"/>
                </a:solidFill>
                <a:cs typeface="Calibri"/>
              </a:rPr>
              <a:t>Nicotine v. Tobacco</a:t>
            </a:r>
            <a:endParaRPr lang="en-US" b="1">
              <a:solidFill>
                <a:srgbClr val="FF0000"/>
              </a:solidFill>
            </a:endParaRPr>
          </a:p>
        </p:txBody>
      </p:sp>
      <p:sp>
        <p:nvSpPr>
          <p:cNvPr id="3" name="Content Placeholder 2">
            <a:extLst>
              <a:ext uri="{FF2B5EF4-FFF2-40B4-BE49-F238E27FC236}">
                <a16:creationId xmlns:a16="http://schemas.microsoft.com/office/drawing/2014/main" id="{F878F3B5-53C2-1252-15D7-33127038508A}"/>
              </a:ext>
            </a:extLst>
          </p:cNvPr>
          <p:cNvSpPr>
            <a:spLocks noGrp="1"/>
          </p:cNvSpPr>
          <p:nvPr>
            <p:ph idx="1"/>
          </p:nvPr>
        </p:nvSpPr>
        <p:spPr>
          <a:xfrm>
            <a:off x="422700" y="1436946"/>
            <a:ext cx="10972800" cy="4095571"/>
          </a:xfrm>
        </p:spPr>
        <p:txBody>
          <a:bodyPr vert="horz" lIns="91440" tIns="45720" rIns="91440" bIns="45720" rtlCol="0" anchor="t">
            <a:normAutofit/>
          </a:bodyPr>
          <a:lstStyle/>
          <a:p>
            <a:r>
              <a:rPr lang="en-US" dirty="0">
                <a:cs typeface="Calibri"/>
              </a:rPr>
              <a:t>Federal definition of "tobacco product": </a:t>
            </a:r>
          </a:p>
          <a:p>
            <a:pPr marL="556895" lvl="1" indent="-213995"/>
            <a:r>
              <a:rPr lang="en-US" dirty="0">
                <a:cs typeface="Calibri"/>
              </a:rPr>
              <a:t>"</a:t>
            </a:r>
            <a:r>
              <a:rPr lang="en-US" dirty="0">
                <a:ea typeface="+mn-lt"/>
                <a:cs typeface="+mn-lt"/>
              </a:rPr>
              <a:t>Means any product made or derived from tobacco, or containing nicotine from any source, that is intended for human consumption, including any component, part, or accessory of a tobacco product...."</a:t>
            </a:r>
          </a:p>
          <a:p>
            <a:pPr marL="556895" lvl="1" indent="-213995"/>
            <a:endParaRPr lang="en-US" dirty="0">
              <a:ea typeface="+mn-lt"/>
              <a:cs typeface="+mn-lt"/>
            </a:endParaRPr>
          </a:p>
          <a:p>
            <a:r>
              <a:rPr lang="en-US" dirty="0">
                <a:ea typeface="+mn-lt"/>
                <a:cs typeface="+mn-lt"/>
              </a:rPr>
              <a:t>Maryland definition of "tobacco product": </a:t>
            </a:r>
          </a:p>
          <a:p>
            <a:pPr marL="556895" lvl="1" indent="-213995"/>
            <a:r>
              <a:rPr lang="en-US" sz="2000" dirty="0">
                <a:ea typeface="+mn-lt"/>
                <a:cs typeface="+mn-lt"/>
              </a:rPr>
              <a:t>"Means any product that is: intended for human inhalation, absorption, ingestion, smoking, heating, chewing, dissolving, or any other manner of consumption that is made of, derived from, or contains:1. Tobacco; or 2. Nicotine...."</a:t>
            </a:r>
            <a:endParaRPr lang="en-US" sz="2000" dirty="0">
              <a:cs typeface="Calibri"/>
            </a:endParaRPr>
          </a:p>
          <a:p>
            <a:endParaRPr lang="en-US" dirty="0">
              <a:ea typeface="+mn-lt"/>
              <a:cs typeface="+mn-lt"/>
            </a:endParaRPr>
          </a:p>
        </p:txBody>
      </p:sp>
    </p:spTree>
    <p:extLst>
      <p:ext uri="{BB962C8B-B14F-4D97-AF65-F5344CB8AC3E}">
        <p14:creationId xmlns:p14="http://schemas.microsoft.com/office/powerpoint/2010/main" val="9061154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800CC-C89F-7878-8513-9DAEEE350A06}"/>
              </a:ext>
            </a:extLst>
          </p:cNvPr>
          <p:cNvSpPr>
            <a:spLocks noGrp="1"/>
          </p:cNvSpPr>
          <p:nvPr>
            <p:ph type="title"/>
          </p:nvPr>
        </p:nvSpPr>
        <p:spPr>
          <a:xfrm>
            <a:off x="609600" y="564003"/>
            <a:ext cx="10972800" cy="1143000"/>
          </a:xfrm>
        </p:spPr>
        <p:txBody>
          <a:bodyPr/>
          <a:lstStyle/>
          <a:p>
            <a:r>
              <a:rPr lang="en-US" b="1">
                <a:solidFill>
                  <a:srgbClr val="FF0000"/>
                </a:solidFill>
                <a:cs typeface="Calibri"/>
              </a:rPr>
              <a:t>Clean Indoor Air Act</a:t>
            </a:r>
            <a:endParaRPr lang="en-US" b="1">
              <a:solidFill>
                <a:srgbClr val="FF0000"/>
              </a:solidFill>
            </a:endParaRPr>
          </a:p>
        </p:txBody>
      </p:sp>
      <p:sp>
        <p:nvSpPr>
          <p:cNvPr id="3" name="Content Placeholder 2">
            <a:extLst>
              <a:ext uri="{FF2B5EF4-FFF2-40B4-BE49-F238E27FC236}">
                <a16:creationId xmlns:a16="http://schemas.microsoft.com/office/drawing/2014/main" id="{082F3C91-9962-132E-63F5-340D52604C64}"/>
              </a:ext>
            </a:extLst>
          </p:cNvPr>
          <p:cNvSpPr>
            <a:spLocks noGrp="1"/>
          </p:cNvSpPr>
          <p:nvPr>
            <p:ph idx="1"/>
          </p:nvPr>
        </p:nvSpPr>
        <p:spPr>
          <a:xfrm>
            <a:off x="476693" y="1472388"/>
            <a:ext cx="10972800" cy="4095571"/>
          </a:xfrm>
        </p:spPr>
        <p:txBody>
          <a:bodyPr vert="horz" lIns="91440" tIns="45720" rIns="91440" bIns="45720" rtlCol="0" anchor="t">
            <a:normAutofit fontScale="85000" lnSpcReduction="20000"/>
          </a:bodyPr>
          <a:lstStyle/>
          <a:p>
            <a:r>
              <a:rPr lang="en-US" dirty="0">
                <a:ea typeface="+mn-lt"/>
                <a:cs typeface="+mn-lt"/>
              </a:rPr>
              <a:t>The Maryland </a:t>
            </a:r>
            <a:r>
              <a:rPr lang="en-US" dirty="0">
                <a:solidFill>
                  <a:srgbClr val="0563C1"/>
                </a:solidFill>
                <a:ea typeface="+mn-lt"/>
                <a:cs typeface="+mn-lt"/>
                <a:hlinkClick r:id="rId2"/>
              </a:rPr>
              <a:t>Clean Indoor Air Act</a:t>
            </a:r>
            <a:r>
              <a:rPr lang="en-US" dirty="0">
                <a:ea typeface="+mn-lt"/>
                <a:cs typeface="+mn-lt"/>
              </a:rPr>
              <a:t> (CIAA) passed in 2007 and is intended to “protect the public and employees from involuntary exposure to environmental tobacco smoke in indoor areas.” It prohibits smoking in virtually all indoor workplaces in the state. </a:t>
            </a:r>
            <a:r>
              <a:rPr lang="en-US" dirty="0">
                <a:cs typeface="Calibri"/>
              </a:rPr>
              <a:t>It does </a:t>
            </a:r>
            <a:r>
              <a:rPr lang="en-US" b="1" i="1" dirty="0">
                <a:cs typeface="Calibri"/>
              </a:rPr>
              <a:t>NOT</a:t>
            </a:r>
            <a:r>
              <a:rPr lang="en-US" dirty="0">
                <a:cs typeface="Calibri"/>
              </a:rPr>
              <a:t> include ESDs. </a:t>
            </a:r>
          </a:p>
          <a:p>
            <a:r>
              <a:rPr lang="en-US" dirty="0">
                <a:ea typeface="+mn-lt"/>
                <a:cs typeface="+mn-lt"/>
              </a:rPr>
              <a:t>Retail tobacco businesses may permit indoor smoking, so long as the primary activity is the retail sale of tobacco products and accessories, and the sale of other products is “incidental.”</a:t>
            </a:r>
            <a:endParaRPr lang="en-US" dirty="0">
              <a:cs typeface="Calibri"/>
            </a:endParaRPr>
          </a:p>
          <a:p>
            <a:pPr marL="556895" lvl="1" indent="-213995"/>
            <a:r>
              <a:rPr lang="en-US" dirty="0">
                <a:ea typeface="+mn-lt"/>
                <a:cs typeface="+mn-lt"/>
              </a:rPr>
              <a:t>What do “primary” and “incidental” mean?</a:t>
            </a:r>
            <a:endParaRPr lang="en-US" dirty="0"/>
          </a:p>
          <a:p>
            <a:pPr lvl="2"/>
            <a:r>
              <a:rPr lang="en-US" dirty="0">
                <a:ea typeface="+mn-lt"/>
                <a:cs typeface="+mn-lt"/>
              </a:rPr>
              <a:t>The CIAA does not define or describe when the sale of non-tobacco products is only “incidental,” or when the sale of tobacco products is the “primary activity.” </a:t>
            </a:r>
          </a:p>
          <a:p>
            <a:pPr lvl="2"/>
            <a:r>
              <a:rPr lang="en-US" dirty="0">
                <a:ea typeface="+mn-lt"/>
                <a:cs typeface="+mn-lt"/>
              </a:rPr>
              <a:t>It is reasonable to believe that “incidental” refers to roughly 25-30% in retail sales while “primary” is more likely to mean 75-80%. </a:t>
            </a:r>
            <a:endParaRPr lang="en-US" dirty="0">
              <a:cs typeface="Calibri"/>
            </a:endParaRPr>
          </a:p>
          <a:p>
            <a:pPr lvl="2"/>
            <a:r>
              <a:rPr lang="en-US" dirty="0">
                <a:cs typeface="Calibri"/>
              </a:rPr>
              <a:t>A "retail tobacco business" who also sells alcohol and/or food will almost NEVER qualify because it is highly unlikely if not impossible, that their tobacco product sales will reach 75%. </a:t>
            </a:r>
          </a:p>
          <a:p>
            <a:endParaRPr lang="en-US" dirty="0">
              <a:cs typeface="Calibri"/>
            </a:endParaRPr>
          </a:p>
          <a:p>
            <a:br>
              <a:rPr lang="en-US" dirty="0"/>
            </a:br>
            <a:endParaRPr lang="en-US" dirty="0"/>
          </a:p>
          <a:p>
            <a:endParaRPr lang="en-US" dirty="0">
              <a:cs typeface="Calibri"/>
            </a:endParaRPr>
          </a:p>
          <a:p>
            <a:endParaRPr lang="en-US" dirty="0">
              <a:cs typeface="Calibri"/>
            </a:endParaRPr>
          </a:p>
        </p:txBody>
      </p:sp>
    </p:spTree>
    <p:extLst>
      <p:ext uri="{BB962C8B-B14F-4D97-AF65-F5344CB8AC3E}">
        <p14:creationId xmlns:p14="http://schemas.microsoft.com/office/powerpoint/2010/main" val="11911545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3491D-F227-503A-3E49-5A00795876F5}"/>
              </a:ext>
            </a:extLst>
          </p:cNvPr>
          <p:cNvSpPr>
            <a:spLocks noGrp="1"/>
          </p:cNvSpPr>
          <p:nvPr>
            <p:ph type="title"/>
          </p:nvPr>
        </p:nvSpPr>
        <p:spPr/>
        <p:txBody>
          <a:bodyPr/>
          <a:lstStyle/>
          <a:p>
            <a:r>
              <a:rPr lang="en-US" b="1" dirty="0">
                <a:solidFill>
                  <a:srgbClr val="FF0000"/>
                </a:solidFill>
                <a:cs typeface="Calibri"/>
              </a:rPr>
              <a:t>Clean Indoor Air Act Attacks</a:t>
            </a:r>
            <a:endParaRPr lang="en-US" dirty="0">
              <a:solidFill>
                <a:srgbClr val="FF0000"/>
              </a:solidFill>
              <a:cs typeface="Calibri"/>
            </a:endParaRPr>
          </a:p>
        </p:txBody>
      </p:sp>
      <p:sp>
        <p:nvSpPr>
          <p:cNvPr id="3" name="Content Placeholder 2">
            <a:extLst>
              <a:ext uri="{FF2B5EF4-FFF2-40B4-BE49-F238E27FC236}">
                <a16:creationId xmlns:a16="http://schemas.microsoft.com/office/drawing/2014/main" id="{17D61634-E7BD-373C-6032-D7D5F5092858}"/>
              </a:ext>
            </a:extLst>
          </p:cNvPr>
          <p:cNvSpPr>
            <a:spLocks noGrp="1"/>
          </p:cNvSpPr>
          <p:nvPr>
            <p:ph idx="1"/>
          </p:nvPr>
        </p:nvSpPr>
        <p:spPr/>
        <p:txBody>
          <a:bodyPr vert="horz" lIns="91440" tIns="45720" rIns="91440" bIns="45720" rtlCol="0" anchor="t">
            <a:normAutofit/>
          </a:bodyPr>
          <a:lstStyle/>
          <a:p>
            <a:r>
              <a:rPr lang="en-US" dirty="0">
                <a:ea typeface="+mn-lt"/>
                <a:cs typeface="+mn-lt"/>
              </a:rPr>
              <a:t>SB795 (2023) was introduced, but did not pass, and would have significantly weakened the Clean Indoor Air Act (CIAA) in Maryland. This bill was specific to Wicomico County and would have formally allowed establishments in that county with an alcohol license to permit smoking indoors. </a:t>
            </a:r>
            <a:endParaRPr lang="en-US">
              <a:cs typeface="Calibri"/>
            </a:endParaRPr>
          </a:p>
          <a:p>
            <a:r>
              <a:rPr lang="en-US" dirty="0">
                <a:cs typeface="Calibri"/>
              </a:rPr>
              <a:t>We may see similar attacks during the 2024 legislative session. </a:t>
            </a:r>
          </a:p>
          <a:p>
            <a:endParaRPr lang="en-US" dirty="0">
              <a:cs typeface="Calibri"/>
            </a:endParaRPr>
          </a:p>
        </p:txBody>
      </p:sp>
    </p:spTree>
    <p:extLst>
      <p:ext uri="{BB962C8B-B14F-4D97-AF65-F5344CB8AC3E}">
        <p14:creationId xmlns:p14="http://schemas.microsoft.com/office/powerpoint/2010/main" val="32077062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1F6C6-BA17-5E07-787B-F4E2F7615912}"/>
              </a:ext>
            </a:extLst>
          </p:cNvPr>
          <p:cNvSpPr>
            <a:spLocks noGrp="1"/>
          </p:cNvSpPr>
          <p:nvPr>
            <p:ph type="title"/>
          </p:nvPr>
        </p:nvSpPr>
        <p:spPr/>
        <p:txBody>
          <a:bodyPr/>
          <a:lstStyle/>
          <a:p>
            <a:r>
              <a:rPr lang="en-US" b="1" dirty="0">
                <a:solidFill>
                  <a:srgbClr val="FF0000"/>
                </a:solidFill>
                <a:cs typeface="Calibri"/>
              </a:rPr>
              <a:t>Clean Indoor Air Act</a:t>
            </a:r>
            <a:endParaRPr lang="en-US" b="1" dirty="0">
              <a:solidFill>
                <a:srgbClr val="000000"/>
              </a:solidFill>
              <a:cs typeface="Calibri"/>
            </a:endParaRPr>
          </a:p>
        </p:txBody>
      </p:sp>
      <p:sp>
        <p:nvSpPr>
          <p:cNvPr id="3" name="Content Placeholder 2">
            <a:extLst>
              <a:ext uri="{FF2B5EF4-FFF2-40B4-BE49-F238E27FC236}">
                <a16:creationId xmlns:a16="http://schemas.microsoft.com/office/drawing/2014/main" id="{33EE2CE0-01E9-0199-DB80-AE7177931869}"/>
              </a:ext>
            </a:extLst>
          </p:cNvPr>
          <p:cNvSpPr>
            <a:spLocks noGrp="1"/>
          </p:cNvSpPr>
          <p:nvPr>
            <p:ph idx="1"/>
          </p:nvPr>
        </p:nvSpPr>
        <p:spPr>
          <a:xfrm>
            <a:off x="609600" y="2030597"/>
            <a:ext cx="11212882" cy="4095571"/>
          </a:xfrm>
        </p:spPr>
        <p:txBody>
          <a:bodyPr vert="horz" lIns="91440" tIns="45720" rIns="91440" bIns="45720" rtlCol="0" anchor="t">
            <a:normAutofit lnSpcReduction="10000"/>
          </a:bodyPr>
          <a:lstStyle/>
          <a:p>
            <a:pPr marL="0" indent="0">
              <a:buNone/>
            </a:pPr>
            <a:r>
              <a:rPr lang="en-US" b="1" dirty="0">
                <a:cs typeface="Calibri"/>
              </a:rPr>
              <a:t>Law</a:t>
            </a:r>
          </a:p>
          <a:p>
            <a:r>
              <a:rPr lang="en-US" dirty="0">
                <a:cs typeface="Calibri"/>
              </a:rPr>
              <a:t>Locals are permitted to enact more stringent clean indoor air laws. Here is a list of counties who have:</a:t>
            </a:r>
          </a:p>
          <a:p>
            <a:pPr marL="556895" lvl="1" indent="-213995"/>
            <a:r>
              <a:rPr lang="en-US" sz="2000" i="1" dirty="0">
                <a:cs typeface="Calibri"/>
              </a:rPr>
              <a:t>Prince George’s County</a:t>
            </a:r>
          </a:p>
          <a:p>
            <a:pPr marL="556895" lvl="1" indent="-213995"/>
            <a:r>
              <a:rPr lang="en-US" sz="2000" i="1" dirty="0">
                <a:cs typeface="Calibri"/>
              </a:rPr>
              <a:t>Montgomery County</a:t>
            </a:r>
          </a:p>
          <a:p>
            <a:pPr marL="556895" lvl="1" indent="-213995"/>
            <a:r>
              <a:rPr lang="en-US" sz="2000" i="1" dirty="0">
                <a:cs typeface="Calibri"/>
              </a:rPr>
              <a:t>Howard County </a:t>
            </a:r>
          </a:p>
          <a:p>
            <a:pPr marL="556895" lvl="1" indent="-213995"/>
            <a:r>
              <a:rPr lang="en-US" sz="2000" i="1" dirty="0">
                <a:cs typeface="Calibri"/>
              </a:rPr>
              <a:t>Baltimore City </a:t>
            </a:r>
          </a:p>
          <a:p>
            <a:pPr lvl="2"/>
            <a:r>
              <a:rPr lang="en-US" sz="2000" dirty="0">
                <a:ea typeface="+mn-lt"/>
                <a:cs typeface="+mn-lt"/>
              </a:rPr>
              <a:t>Smoking is permitted in retail tobacco establishments who derive 75% of its revenues, measured by average daily receipts, from the sale of non-cigarette tobacco products.</a:t>
            </a:r>
          </a:p>
          <a:p>
            <a:pPr marL="85725" indent="0">
              <a:buNone/>
            </a:pPr>
            <a:r>
              <a:rPr lang="en-US" sz="2600" b="1" dirty="0">
                <a:cs typeface="Calibri"/>
              </a:rPr>
              <a:t>Policy</a:t>
            </a:r>
          </a:p>
          <a:p>
            <a:pPr marL="85725" indent="0">
              <a:buNone/>
            </a:pPr>
            <a:r>
              <a:rPr lang="en-US" sz="2600" dirty="0">
                <a:cs typeface="Calibri"/>
              </a:rPr>
              <a:t>Businesses, employers, special events...</a:t>
            </a:r>
          </a:p>
          <a:p>
            <a:pPr lvl="2"/>
            <a:endParaRPr lang="en-US" sz="2000" dirty="0">
              <a:cs typeface="Calibri"/>
            </a:endParaRPr>
          </a:p>
        </p:txBody>
      </p:sp>
    </p:spTree>
    <p:extLst>
      <p:ext uri="{BB962C8B-B14F-4D97-AF65-F5344CB8AC3E}">
        <p14:creationId xmlns:p14="http://schemas.microsoft.com/office/powerpoint/2010/main" val="2269610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00E10-F871-43CF-B4BF-0B4ADAF11564}"/>
              </a:ext>
            </a:extLst>
          </p:cNvPr>
          <p:cNvSpPr>
            <a:spLocks noGrp="1"/>
          </p:cNvSpPr>
          <p:nvPr>
            <p:ph type="title"/>
          </p:nvPr>
        </p:nvSpPr>
        <p:spPr/>
        <p:txBody>
          <a:bodyPr/>
          <a:lstStyle/>
          <a:p>
            <a:r>
              <a:rPr lang="en-US" b="1">
                <a:solidFill>
                  <a:srgbClr val="FF0000"/>
                </a:solidFill>
              </a:rPr>
              <a:t>Questions?</a:t>
            </a:r>
          </a:p>
        </p:txBody>
      </p:sp>
      <p:sp>
        <p:nvSpPr>
          <p:cNvPr id="3" name="Content Placeholder 2">
            <a:extLst>
              <a:ext uri="{FF2B5EF4-FFF2-40B4-BE49-F238E27FC236}">
                <a16:creationId xmlns:a16="http://schemas.microsoft.com/office/drawing/2014/main" id="{BF6DB49B-E39D-4B03-8639-ADC9654DF1A5}"/>
              </a:ext>
            </a:extLst>
          </p:cNvPr>
          <p:cNvSpPr>
            <a:spLocks noGrp="1"/>
          </p:cNvSpPr>
          <p:nvPr>
            <p:ph idx="1"/>
          </p:nvPr>
        </p:nvSpPr>
        <p:spPr/>
        <p:txBody>
          <a:bodyPr/>
          <a:lstStyle/>
          <a:p>
            <a:pPr marL="0" indent="0">
              <a:buNone/>
            </a:pPr>
            <a:r>
              <a:rPr lang="en-US">
                <a:hlinkClick r:id="rId2"/>
              </a:rPr>
              <a:t>btorton@law.umaryland.edu</a:t>
            </a:r>
            <a:endParaRPr lang="en-US"/>
          </a:p>
          <a:p>
            <a:pPr marL="0" indent="0">
              <a:buNone/>
            </a:pPr>
            <a:r>
              <a:rPr lang="en-US"/>
              <a:t>(410) 706-5993 </a:t>
            </a:r>
          </a:p>
        </p:txBody>
      </p:sp>
    </p:spTree>
    <p:extLst>
      <p:ext uri="{BB962C8B-B14F-4D97-AF65-F5344CB8AC3E}">
        <p14:creationId xmlns:p14="http://schemas.microsoft.com/office/powerpoint/2010/main" val="979087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spcBef>
                <a:spcPts val="0"/>
              </a:spcBef>
              <a:buNone/>
            </a:pPr>
            <a:r>
              <a:rPr lang="en-US" sz="1800">
                <a:solidFill>
                  <a:srgbClr val="000000"/>
                </a:solidFill>
                <a:latin typeface="+mj-lt"/>
                <a:ea typeface="Calibri" panose="020F0502020204030204" pitchFamily="34" charset="0"/>
                <a:cs typeface="Times New Roman" panose="02020603050405020304" pitchFamily="18" charset="0"/>
              </a:rPr>
              <a:t>We humbly acknowledge that we are convening on the ancestral </a:t>
            </a:r>
            <a:r>
              <a:rPr lang="en-US" sz="1800">
                <a:solidFill>
                  <a:srgbClr val="000000"/>
                </a:solidFill>
                <a:latin typeface="+mj-lt"/>
                <a:ea typeface="Times New Roman" panose="02020603050405020304" pitchFamily="18" charset="0"/>
                <a:cs typeface="Times New Roman" panose="02020603050405020304" pitchFamily="18" charset="0"/>
              </a:rPr>
              <a:t>lands of the Piscataway, </a:t>
            </a:r>
            <a:r>
              <a:rPr lang="en-US" sz="1800" err="1">
                <a:solidFill>
                  <a:srgbClr val="000000"/>
                </a:solidFill>
                <a:latin typeface="+mj-lt"/>
                <a:ea typeface="Times New Roman" panose="02020603050405020304" pitchFamily="18" charset="0"/>
                <a:cs typeface="Times New Roman" panose="02020603050405020304" pitchFamily="18" charset="0"/>
              </a:rPr>
              <a:t>Nentego</a:t>
            </a:r>
            <a:r>
              <a:rPr lang="en-US" sz="1800">
                <a:solidFill>
                  <a:srgbClr val="000000"/>
                </a:solidFill>
                <a:latin typeface="+mj-lt"/>
                <a:ea typeface="Times New Roman" panose="02020603050405020304" pitchFamily="18" charset="0"/>
                <a:cs typeface="Times New Roman" panose="02020603050405020304" pitchFamily="18" charset="0"/>
              </a:rPr>
              <a:t> (Nanticoke), and Susquehannock peoples in Baltimore City. We wish to pay our respects to the elders and past and present citizens of these tribes. We strive to hold space and value the perspectives that these nations share regarding their histories, cultures, and traditions.</a:t>
            </a:r>
            <a:endParaRPr lang="en-US" sz="1800">
              <a:latin typeface="+mj-lt"/>
              <a:ea typeface="Calibri" panose="020F0502020204030204" pitchFamily="34" charset="0"/>
              <a:cs typeface="Times New Roman" panose="02020603050405020304" pitchFamily="18" charset="0"/>
            </a:endParaRPr>
          </a:p>
          <a:p>
            <a:pPr marL="0" indent="0">
              <a:spcBef>
                <a:spcPts val="0"/>
              </a:spcBef>
              <a:buNone/>
            </a:pPr>
            <a:r>
              <a:rPr lang="en-US" sz="1800">
                <a:solidFill>
                  <a:srgbClr val="000000"/>
                </a:solidFill>
                <a:latin typeface="+mj-lt"/>
                <a:ea typeface="Times New Roman" panose="02020603050405020304" pitchFamily="18" charset="0"/>
                <a:cs typeface="Times New Roman" panose="02020603050405020304" pitchFamily="18" charset="0"/>
              </a:rPr>
              <a:t> </a:t>
            </a:r>
            <a:endParaRPr lang="en-US" sz="1800">
              <a:latin typeface="+mj-lt"/>
              <a:ea typeface="Calibri" panose="020F0502020204030204" pitchFamily="34" charset="0"/>
              <a:cs typeface="Times New Roman" panose="02020603050405020304" pitchFamily="18" charset="0"/>
            </a:endParaRPr>
          </a:p>
          <a:p>
            <a:pPr marL="0" indent="0">
              <a:spcBef>
                <a:spcPts val="0"/>
              </a:spcBef>
              <a:buNone/>
            </a:pPr>
            <a:r>
              <a:rPr lang="en-US" sz="1800">
                <a:solidFill>
                  <a:srgbClr val="000000"/>
                </a:solidFill>
                <a:latin typeface="+mj-lt"/>
                <a:ea typeface="Times New Roman" panose="02020603050405020304" pitchFamily="18" charset="0"/>
                <a:cs typeface="Times New Roman" panose="02020603050405020304" pitchFamily="18" charset="0"/>
              </a:rPr>
              <a:t>We also acknowledge the land stolen from these nations, whether through colonization, broken treaties, forced removal and/or genocide and their inherent right to self-determination. </a:t>
            </a:r>
            <a:r>
              <a:rPr lang="en-US" sz="1800" u="sng">
                <a:solidFill>
                  <a:srgbClr val="000000"/>
                </a:solidFill>
                <a:latin typeface="+mj-lt"/>
                <a:ea typeface="Calibri" panose="020F0502020204030204" pitchFamily="34" charset="0"/>
                <a:cs typeface="Times New Roman" panose="02020603050405020304" pitchFamily="18" charset="0"/>
              </a:rPr>
              <a:t>May this digital space serve as one moment among many for ending anti-Black racism, modern colonialism, and white supremacy and for creating equitable relations that honor and heal communities and the land.</a:t>
            </a:r>
            <a:r>
              <a:rPr lang="en-US" sz="1800">
                <a:latin typeface="+mj-lt"/>
                <a:ea typeface="Calibri" panose="020F0502020204030204" pitchFamily="34" charset="0"/>
                <a:cs typeface="Times New Roman" panose="02020603050405020304" pitchFamily="18" charset="0"/>
              </a:rPr>
              <a:t> </a:t>
            </a:r>
          </a:p>
          <a:p>
            <a:pPr marL="0" indent="0">
              <a:spcBef>
                <a:spcPts val="0"/>
              </a:spcBef>
              <a:buNone/>
            </a:pPr>
            <a:r>
              <a:rPr lang="en-US" sz="1800">
                <a:solidFill>
                  <a:srgbClr val="000000"/>
                </a:solidFill>
                <a:latin typeface="+mj-lt"/>
                <a:ea typeface="Times New Roman" panose="02020603050405020304" pitchFamily="18" charset="0"/>
                <a:cs typeface="Times New Roman" panose="02020603050405020304" pitchFamily="18" charset="0"/>
              </a:rPr>
              <a:t> </a:t>
            </a:r>
            <a:endParaRPr lang="en-US" sz="1800">
              <a:latin typeface="+mj-lt"/>
              <a:ea typeface="Calibri" panose="020F0502020204030204" pitchFamily="34" charset="0"/>
              <a:cs typeface="Times New Roman" panose="02020603050405020304" pitchFamily="18" charset="0"/>
            </a:endParaRPr>
          </a:p>
          <a:p>
            <a:pPr marL="0" indent="0">
              <a:spcBef>
                <a:spcPts val="0"/>
              </a:spcBef>
              <a:buNone/>
            </a:pPr>
            <a:r>
              <a:rPr lang="en-US" sz="1800">
                <a:solidFill>
                  <a:srgbClr val="000000"/>
                </a:solidFill>
                <a:latin typeface="+mj-lt"/>
                <a:ea typeface="Times New Roman" panose="02020603050405020304" pitchFamily="18" charset="0"/>
                <a:cs typeface="Times New Roman" panose="02020603050405020304" pitchFamily="18" charset="0"/>
              </a:rPr>
              <a:t> </a:t>
            </a:r>
            <a:endParaRPr lang="en-US" sz="1800">
              <a:latin typeface="+mj-lt"/>
              <a:ea typeface="Calibri" panose="020F0502020204030204" pitchFamily="34" charset="0"/>
              <a:cs typeface="Times New Roman" panose="02020603050405020304" pitchFamily="18" charset="0"/>
            </a:endParaRPr>
          </a:p>
          <a:p>
            <a:pPr marL="0" indent="0">
              <a:spcBef>
                <a:spcPts val="0"/>
              </a:spcBef>
              <a:buNone/>
            </a:pPr>
            <a:r>
              <a:rPr lang="en-US" sz="1800" u="sng">
                <a:solidFill>
                  <a:srgbClr val="0563C1"/>
                </a:solidFill>
                <a:latin typeface="+mj-lt"/>
                <a:ea typeface="Calibri" panose="020F0502020204030204" pitchFamily="34" charset="0"/>
                <a:cs typeface="Times New Roman" panose="02020603050405020304" pitchFamily="18" charset="0"/>
                <a:hlinkClick r:id="rId2"/>
              </a:rPr>
              <a:t>https://native-land.ca/</a:t>
            </a:r>
            <a:r>
              <a:rPr lang="en-US" sz="1800">
                <a:latin typeface="+mj-lt"/>
                <a:ea typeface="Calibri" panose="020F0502020204030204" pitchFamily="34" charset="0"/>
                <a:cs typeface="Times New Roman" panose="02020603050405020304" pitchFamily="18" charset="0"/>
              </a:rPr>
              <a:t> </a:t>
            </a:r>
            <a:endParaRPr lang="en-US">
              <a:latin typeface="Times New Roman" panose="02020603050405020304" pitchFamily="18" charset="0"/>
              <a:cs typeface="Times New Roman" panose="02020603050405020304" pitchFamily="18" charset="0"/>
            </a:endParaRPr>
          </a:p>
          <a:p>
            <a:pPr marL="109728" indent="0">
              <a:buNone/>
            </a:pPr>
            <a:endParaRPr lang="en-US"/>
          </a:p>
          <a:p>
            <a:pPr marL="109728" indent="0">
              <a:buNone/>
            </a:pPr>
            <a:endParaRPr lang="en-US"/>
          </a:p>
        </p:txBody>
      </p:sp>
      <p:sp>
        <p:nvSpPr>
          <p:cNvPr id="3" name="Title 2"/>
          <p:cNvSpPr>
            <a:spLocks noGrp="1"/>
          </p:cNvSpPr>
          <p:nvPr>
            <p:ph type="title"/>
          </p:nvPr>
        </p:nvSpPr>
        <p:spPr/>
        <p:txBody>
          <a:bodyPr/>
          <a:lstStyle/>
          <a:p>
            <a:pPr algn="ctr"/>
            <a:r>
              <a:rPr lang="en-US" b="1">
                <a:solidFill>
                  <a:srgbClr val="FF0000"/>
                </a:solidFill>
              </a:rPr>
              <a:t>Tribal Land Acknowledgment</a:t>
            </a:r>
          </a:p>
        </p:txBody>
      </p:sp>
    </p:spTree>
    <p:extLst>
      <p:ext uri="{BB962C8B-B14F-4D97-AF65-F5344CB8AC3E}">
        <p14:creationId xmlns:p14="http://schemas.microsoft.com/office/powerpoint/2010/main" val="3485007979"/>
      </p:ext>
    </p:extLst>
  </p:cSld>
  <p:clrMapOvr>
    <a:masterClrMapping/>
  </p:clrMapOvr>
  <mc:AlternateContent xmlns:mc="http://schemas.openxmlformats.org/markup-compatibility/2006" xmlns:p14="http://schemas.microsoft.com/office/powerpoint/2010/main">
    <mc:Choice Requires="p14">
      <p:transition spd="slow" p14:dur="2000" advClick="0" advTm="30000"/>
    </mc:Choice>
    <mc:Fallback xmlns="">
      <p:transition spd="slow" advClick="0" advTm="30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B6ED2-127A-41A3-9F8E-62FF7B972498}"/>
              </a:ext>
            </a:extLst>
          </p:cNvPr>
          <p:cNvSpPr>
            <a:spLocks noGrp="1"/>
          </p:cNvSpPr>
          <p:nvPr>
            <p:ph type="title"/>
          </p:nvPr>
        </p:nvSpPr>
        <p:spPr>
          <a:xfrm>
            <a:off x="609600" y="480496"/>
            <a:ext cx="10972800" cy="1143000"/>
          </a:xfrm>
        </p:spPr>
        <p:txBody>
          <a:bodyPr/>
          <a:lstStyle/>
          <a:p>
            <a:r>
              <a:rPr lang="en-US" b="1" dirty="0">
                <a:solidFill>
                  <a:srgbClr val="FF0000"/>
                </a:solidFill>
              </a:rPr>
              <a:t>Save the Date(s)</a:t>
            </a:r>
            <a:endParaRPr lang="en-US" b="1">
              <a:solidFill>
                <a:srgbClr val="FF0000"/>
              </a:solidFill>
            </a:endParaRPr>
          </a:p>
        </p:txBody>
      </p:sp>
      <p:sp>
        <p:nvSpPr>
          <p:cNvPr id="3" name="Content Placeholder 2">
            <a:extLst>
              <a:ext uri="{FF2B5EF4-FFF2-40B4-BE49-F238E27FC236}">
                <a16:creationId xmlns:a16="http://schemas.microsoft.com/office/drawing/2014/main" id="{449E54D2-456A-4980-A766-FC7CECBAEB3D}"/>
              </a:ext>
            </a:extLst>
          </p:cNvPr>
          <p:cNvSpPr>
            <a:spLocks noGrp="1"/>
          </p:cNvSpPr>
          <p:nvPr>
            <p:ph idx="1"/>
          </p:nvPr>
        </p:nvSpPr>
        <p:spPr>
          <a:xfrm>
            <a:off x="546970" y="1425172"/>
            <a:ext cx="10972800" cy="4095571"/>
          </a:xfrm>
        </p:spPr>
        <p:txBody>
          <a:bodyPr vert="horz" lIns="91440" tIns="45720" rIns="91440" bIns="45720" rtlCol="0" anchor="t">
            <a:normAutofit fontScale="92500" lnSpcReduction="10000"/>
          </a:bodyPr>
          <a:lstStyle/>
          <a:p>
            <a:pPr marL="0" indent="0">
              <a:buNone/>
            </a:pPr>
            <a:r>
              <a:rPr lang="en-US" sz="3600" b="1" dirty="0">
                <a:cs typeface="Calibri"/>
              </a:rPr>
              <a:t>Upcoming LRC Webinars: </a:t>
            </a:r>
            <a:endParaRPr lang="en-US">
              <a:cs typeface="Calibri"/>
            </a:endParaRPr>
          </a:p>
          <a:p>
            <a:pPr marL="0" indent="0">
              <a:buNone/>
            </a:pPr>
            <a:r>
              <a:rPr lang="en-US" sz="3600" dirty="0">
                <a:cs typeface="Calibri"/>
              </a:rPr>
              <a:t>November 8th @ 12:00</a:t>
            </a:r>
            <a:endParaRPr lang="en-US" dirty="0">
              <a:cs typeface="Calibri"/>
            </a:endParaRPr>
          </a:p>
          <a:p>
            <a:pPr marL="0" indent="0">
              <a:buNone/>
            </a:pPr>
            <a:r>
              <a:rPr lang="en-US" sz="3600" dirty="0">
                <a:cs typeface="Calibri"/>
              </a:rPr>
              <a:t>January 10th @ 12:00</a:t>
            </a:r>
          </a:p>
          <a:p>
            <a:pPr marL="0" indent="0">
              <a:buNone/>
            </a:pPr>
            <a:r>
              <a:rPr lang="en-US" sz="3600" b="1" dirty="0">
                <a:cs typeface="Calibri"/>
              </a:rPr>
              <a:t>Local Tobacco Grantee Meeting:</a:t>
            </a:r>
          </a:p>
          <a:p>
            <a:pPr marL="0" indent="0">
              <a:buNone/>
            </a:pPr>
            <a:r>
              <a:rPr lang="en-US" sz="3600" dirty="0">
                <a:cs typeface="Calibri"/>
              </a:rPr>
              <a:t>April 10th @ 10am</a:t>
            </a:r>
          </a:p>
          <a:p>
            <a:pPr marL="0" indent="0">
              <a:buNone/>
            </a:pPr>
            <a:r>
              <a:rPr lang="en-US" sz="3600" b="1" dirty="0">
                <a:cs typeface="Calibri"/>
              </a:rPr>
              <a:t>Annual Conference:</a:t>
            </a:r>
          </a:p>
          <a:p>
            <a:pPr marL="0" indent="0">
              <a:buNone/>
            </a:pPr>
            <a:r>
              <a:rPr lang="en-US" sz="3600" dirty="0">
                <a:cs typeface="Calibri"/>
              </a:rPr>
              <a:t>First week of June 2024 (date TBD)</a:t>
            </a:r>
          </a:p>
          <a:p>
            <a:pPr marL="0" indent="0">
              <a:buNone/>
            </a:pPr>
            <a:endParaRPr lang="en-US" sz="3600" dirty="0">
              <a:cs typeface="Calibri"/>
            </a:endParaRPr>
          </a:p>
          <a:p>
            <a:pPr marL="0" indent="0">
              <a:buNone/>
            </a:pPr>
            <a:endParaRPr lang="en-US" sz="3600">
              <a:cs typeface="Calibri"/>
            </a:endParaRPr>
          </a:p>
        </p:txBody>
      </p:sp>
    </p:spTree>
    <p:extLst>
      <p:ext uri="{BB962C8B-B14F-4D97-AF65-F5344CB8AC3E}">
        <p14:creationId xmlns:p14="http://schemas.microsoft.com/office/powerpoint/2010/main" val="35865341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800CC-C89F-7878-8513-9DAEEE350A06}"/>
              </a:ext>
            </a:extLst>
          </p:cNvPr>
          <p:cNvSpPr>
            <a:spLocks noGrp="1"/>
          </p:cNvSpPr>
          <p:nvPr>
            <p:ph type="title"/>
          </p:nvPr>
        </p:nvSpPr>
        <p:spPr/>
        <p:txBody>
          <a:bodyPr/>
          <a:lstStyle/>
          <a:p>
            <a:r>
              <a:rPr lang="en-US" b="1">
                <a:solidFill>
                  <a:srgbClr val="FF0000"/>
                </a:solidFill>
                <a:cs typeface="Calibri"/>
              </a:rPr>
              <a:t>Lunch Options</a:t>
            </a:r>
            <a:endParaRPr lang="en-US" b="1">
              <a:solidFill>
                <a:srgbClr val="FF0000"/>
              </a:solidFill>
            </a:endParaRPr>
          </a:p>
        </p:txBody>
      </p:sp>
      <p:sp>
        <p:nvSpPr>
          <p:cNvPr id="3" name="Content Placeholder 2">
            <a:extLst>
              <a:ext uri="{FF2B5EF4-FFF2-40B4-BE49-F238E27FC236}">
                <a16:creationId xmlns:a16="http://schemas.microsoft.com/office/drawing/2014/main" id="{082F3C91-9962-132E-63F5-340D52604C64}"/>
              </a:ext>
            </a:extLst>
          </p:cNvPr>
          <p:cNvSpPr>
            <a:spLocks noGrp="1"/>
          </p:cNvSpPr>
          <p:nvPr>
            <p:ph idx="1"/>
          </p:nvPr>
        </p:nvSpPr>
        <p:spPr/>
        <p:txBody>
          <a:bodyPr>
            <a:normAutofit/>
          </a:bodyPr>
          <a:lstStyle/>
          <a:p>
            <a:r>
              <a:rPr lang="en-US" b="1"/>
              <a:t>Vegetarian Delight</a:t>
            </a:r>
            <a:r>
              <a:rPr lang="en-US"/>
              <a:t>: California avocados, alfalfa sprouts, fresh romaine lettuce, and tomato served on sunflower seed bread with a dash of honey mustard</a:t>
            </a:r>
          </a:p>
          <a:p>
            <a:endParaRPr lang="en-US"/>
          </a:p>
          <a:p>
            <a:r>
              <a:rPr lang="en-US" b="1"/>
              <a:t>Turkey Powerhouse</a:t>
            </a:r>
            <a:r>
              <a:rPr lang="en-US"/>
              <a:t>: Fresh home baked turkey breast, lettuce, tomato, alfalfa sprouts, muenster cheese, and honey mustard served on sunflower seed bread</a:t>
            </a:r>
          </a:p>
          <a:p>
            <a:endParaRPr lang="en-US"/>
          </a:p>
          <a:p>
            <a:r>
              <a:rPr lang="en-US" b="1"/>
              <a:t>Buffalo Bill</a:t>
            </a:r>
            <a:r>
              <a:rPr lang="en-US"/>
              <a:t>: Rare roast beef, imported </a:t>
            </a:r>
            <a:r>
              <a:rPr lang="en-US" err="1"/>
              <a:t>swiss</a:t>
            </a:r>
            <a:r>
              <a:rPr lang="en-US"/>
              <a:t> cheese, and creamy horseradish served on sour dough bread</a:t>
            </a:r>
          </a:p>
          <a:p>
            <a:endParaRPr lang="en-US"/>
          </a:p>
        </p:txBody>
      </p:sp>
    </p:spTree>
    <p:extLst>
      <p:ext uri="{BB962C8B-B14F-4D97-AF65-F5344CB8AC3E}">
        <p14:creationId xmlns:p14="http://schemas.microsoft.com/office/powerpoint/2010/main" val="2563944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A7BDE-0EF6-3D7B-5DE4-A9CC02CDBFF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E72BEF8-0BD2-4033-737D-27306BAA6839}"/>
              </a:ext>
            </a:extLst>
          </p:cNvPr>
          <p:cNvSpPr>
            <a:spLocks noGrp="1"/>
          </p:cNvSpPr>
          <p:nvPr>
            <p:ph idx="1"/>
          </p:nvPr>
        </p:nvSpPr>
        <p:spPr/>
        <p:txBody>
          <a:bodyPr vert="horz" lIns="91440" tIns="45720" rIns="91440" bIns="45720" rtlCol="0" anchor="t">
            <a:normAutofit/>
          </a:bodyPr>
          <a:lstStyle/>
          <a:p>
            <a:pPr marL="0" indent="0" algn="ctr">
              <a:buNone/>
            </a:pPr>
            <a:endParaRPr lang="en-US" sz="3300" b="1">
              <a:solidFill>
                <a:srgbClr val="FF0000"/>
              </a:solidFill>
              <a:cs typeface="Calibri"/>
            </a:endParaRPr>
          </a:p>
          <a:p>
            <a:pPr marL="0" indent="0" algn="ctr">
              <a:buNone/>
            </a:pPr>
            <a:endParaRPr lang="en-US" sz="3300" b="1">
              <a:solidFill>
                <a:srgbClr val="FF0000"/>
              </a:solidFill>
              <a:cs typeface="Calibri"/>
            </a:endParaRPr>
          </a:p>
          <a:p>
            <a:pPr marL="0" indent="0" algn="ctr">
              <a:buNone/>
            </a:pPr>
            <a:r>
              <a:rPr lang="en-US" sz="3300" b="1">
                <a:solidFill>
                  <a:srgbClr val="FF0000"/>
                </a:solidFill>
                <a:cs typeface="Calibri"/>
              </a:rPr>
              <a:t>September 11th Remembrance: Moment of Silence </a:t>
            </a:r>
            <a:endParaRPr lang="en-US" b="1">
              <a:solidFill>
                <a:srgbClr val="FF0000"/>
              </a:solidFill>
              <a:cs typeface="Calibri"/>
            </a:endParaRPr>
          </a:p>
        </p:txBody>
      </p:sp>
    </p:spTree>
    <p:extLst>
      <p:ext uri="{BB962C8B-B14F-4D97-AF65-F5344CB8AC3E}">
        <p14:creationId xmlns:p14="http://schemas.microsoft.com/office/powerpoint/2010/main" val="453069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703D4-325B-47CB-835F-A603A7E9BA82}"/>
              </a:ext>
            </a:extLst>
          </p:cNvPr>
          <p:cNvSpPr>
            <a:spLocks noGrp="1"/>
          </p:cNvSpPr>
          <p:nvPr>
            <p:ph type="title"/>
          </p:nvPr>
        </p:nvSpPr>
        <p:spPr>
          <a:xfrm>
            <a:off x="609600" y="260869"/>
            <a:ext cx="10972800" cy="1143000"/>
          </a:xfrm>
        </p:spPr>
        <p:txBody>
          <a:bodyPr/>
          <a:lstStyle/>
          <a:p>
            <a:r>
              <a:rPr lang="en-US" b="1">
                <a:solidFill>
                  <a:srgbClr val="FF0000"/>
                </a:solidFill>
              </a:rPr>
              <a:t>Agenda</a:t>
            </a:r>
          </a:p>
        </p:txBody>
      </p:sp>
      <p:sp>
        <p:nvSpPr>
          <p:cNvPr id="3" name="Content Placeholder 2">
            <a:extLst>
              <a:ext uri="{FF2B5EF4-FFF2-40B4-BE49-F238E27FC236}">
                <a16:creationId xmlns:a16="http://schemas.microsoft.com/office/drawing/2014/main" id="{8A286331-117C-46B8-BD14-1B978C635271}"/>
              </a:ext>
            </a:extLst>
          </p:cNvPr>
          <p:cNvSpPr>
            <a:spLocks noGrp="1"/>
          </p:cNvSpPr>
          <p:nvPr>
            <p:ph idx="1"/>
          </p:nvPr>
        </p:nvSpPr>
        <p:spPr>
          <a:xfrm>
            <a:off x="609600" y="1068513"/>
            <a:ext cx="10972800" cy="5057656"/>
          </a:xfrm>
        </p:spPr>
        <p:txBody>
          <a:bodyPr>
            <a:normAutofit/>
          </a:bodyPr>
          <a:lstStyle/>
          <a:p>
            <a:pPr marL="657225" indent="-342900">
              <a:lnSpc>
                <a:spcPct val="115000"/>
              </a:lnSpc>
              <a:spcBef>
                <a:spcPts val="0"/>
              </a:spcBef>
            </a:pPr>
            <a:endParaRPr lang="en-US" sz="300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a:p>
        </p:txBody>
      </p:sp>
      <p:sp>
        <p:nvSpPr>
          <p:cNvPr id="4" name="TextBox 3">
            <a:extLst>
              <a:ext uri="{FF2B5EF4-FFF2-40B4-BE49-F238E27FC236}">
                <a16:creationId xmlns:a16="http://schemas.microsoft.com/office/drawing/2014/main" id="{F02CA355-92B9-0873-8625-44CDAB749905}"/>
              </a:ext>
            </a:extLst>
          </p:cNvPr>
          <p:cNvSpPr txBox="1"/>
          <p:nvPr/>
        </p:nvSpPr>
        <p:spPr>
          <a:xfrm>
            <a:off x="419717" y="1079041"/>
            <a:ext cx="11213830" cy="532453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latin typeface="Times New Roman"/>
                <a:cs typeface="Times New Roman"/>
              </a:rPr>
              <a:t>10:00-10:10</a:t>
            </a:r>
            <a:r>
              <a:rPr lang="en-US" sz="1400" dirty="0">
                <a:latin typeface="Times New Roman"/>
                <a:cs typeface="Times New Roman"/>
              </a:rPr>
              <a:t> </a:t>
            </a:r>
            <a:r>
              <a:rPr lang="en-US" sz="1400" i="1" dirty="0">
                <a:latin typeface="Times New Roman"/>
                <a:cs typeface="Times New Roman"/>
              </a:rPr>
              <a:t>Welcome </a:t>
            </a:r>
            <a:endParaRPr lang="en-US" sz="1400" dirty="0">
              <a:latin typeface="Times New Roman"/>
              <a:cs typeface="Times New Roman"/>
            </a:endParaRPr>
          </a:p>
          <a:p>
            <a:r>
              <a:rPr lang="en-US" sz="1400" dirty="0">
                <a:latin typeface="Times New Roman"/>
                <a:cs typeface="Times New Roman"/>
              </a:rPr>
              <a:t>Kathi Hoke, Executive Director, Legal Resource Center </a:t>
            </a:r>
          </a:p>
          <a:p>
            <a:endParaRPr lang="en-US" sz="1400">
              <a:latin typeface="Times New Roman"/>
              <a:cs typeface="Times New Roman"/>
            </a:endParaRPr>
          </a:p>
          <a:p>
            <a:r>
              <a:rPr lang="en-US" sz="1400" b="1" dirty="0">
                <a:latin typeface="Times New Roman"/>
                <a:cs typeface="Times New Roman"/>
              </a:rPr>
              <a:t>10:10-10:30</a:t>
            </a:r>
            <a:r>
              <a:rPr lang="en-US" sz="1400" dirty="0">
                <a:latin typeface="Times New Roman"/>
                <a:cs typeface="Times New Roman"/>
              </a:rPr>
              <a:t> </a:t>
            </a:r>
            <a:r>
              <a:rPr lang="en-US" sz="1400" i="1" dirty="0">
                <a:latin typeface="Times New Roman"/>
                <a:cs typeface="Times New Roman"/>
              </a:rPr>
              <a:t>MDH Updates </a:t>
            </a:r>
            <a:endParaRPr lang="en-US" sz="1400" dirty="0">
              <a:latin typeface="Times New Roman"/>
              <a:cs typeface="Times New Roman"/>
            </a:endParaRPr>
          </a:p>
          <a:p>
            <a:r>
              <a:rPr lang="en-US" sz="1400" dirty="0">
                <a:latin typeface="Times New Roman"/>
                <a:cs typeface="Times New Roman"/>
              </a:rPr>
              <a:t>Dana Moncrief, Director, Center or Tobacco Prevention and Control, MDH</a:t>
            </a:r>
          </a:p>
          <a:p>
            <a:endParaRPr lang="en-US" sz="1400">
              <a:latin typeface="Times New Roman"/>
              <a:cs typeface="Times New Roman"/>
            </a:endParaRPr>
          </a:p>
          <a:p>
            <a:r>
              <a:rPr lang="en-US" sz="1400" b="1" dirty="0">
                <a:latin typeface="Times New Roman"/>
                <a:cs typeface="Times New Roman"/>
              </a:rPr>
              <a:t>10:30-10:50</a:t>
            </a:r>
            <a:r>
              <a:rPr lang="en-US" sz="1400" dirty="0">
                <a:latin typeface="Times New Roman"/>
                <a:cs typeface="Times New Roman"/>
              </a:rPr>
              <a:t> </a:t>
            </a:r>
            <a:r>
              <a:rPr lang="en-US" sz="1400" i="1" dirty="0">
                <a:latin typeface="Times New Roman"/>
                <a:cs typeface="Times New Roman"/>
              </a:rPr>
              <a:t>Maryland Tobacco Quitline Year 15 Stakeholder Evaluation Highlighted Results        </a:t>
            </a:r>
            <a:r>
              <a:rPr lang="en-US" sz="1400" dirty="0">
                <a:latin typeface="Times New Roman"/>
                <a:cs typeface="Times New Roman"/>
              </a:rPr>
              <a:t>                     </a:t>
            </a:r>
          </a:p>
          <a:p>
            <a:r>
              <a:rPr lang="en-US" sz="1400" dirty="0">
                <a:latin typeface="Times New Roman"/>
                <a:cs typeface="Times New Roman"/>
              </a:rPr>
              <a:t>Shakila Johnson, Quitline Manager, Center for Tobacco Prevention and Control, MDH</a:t>
            </a:r>
          </a:p>
          <a:p>
            <a:endParaRPr lang="en-US" sz="1400">
              <a:latin typeface="Times New Roman"/>
              <a:cs typeface="Times New Roman"/>
            </a:endParaRPr>
          </a:p>
          <a:p>
            <a:r>
              <a:rPr lang="en-US" sz="1400" b="1" dirty="0">
                <a:latin typeface="Times New Roman"/>
                <a:cs typeface="Times New Roman"/>
              </a:rPr>
              <a:t>10:50-11:10</a:t>
            </a:r>
            <a:r>
              <a:rPr lang="en-US" sz="1400" dirty="0">
                <a:latin typeface="Times New Roman"/>
                <a:cs typeface="Times New Roman"/>
              </a:rPr>
              <a:t> </a:t>
            </a:r>
            <a:r>
              <a:rPr lang="en-US" sz="1400" i="1" dirty="0">
                <a:latin typeface="Times New Roman"/>
                <a:cs typeface="Times New Roman"/>
              </a:rPr>
              <a:t>Evaluation Efforts at the Local Level</a:t>
            </a:r>
            <a:endParaRPr lang="en-US" sz="1400" dirty="0">
              <a:latin typeface="Times New Roman"/>
              <a:cs typeface="Times New Roman"/>
            </a:endParaRPr>
          </a:p>
          <a:p>
            <a:r>
              <a:rPr lang="en-US" sz="1400" dirty="0">
                <a:latin typeface="Times New Roman"/>
                <a:cs typeface="Times New Roman"/>
              </a:rPr>
              <a:t>Yasmine Price, Program Planner and Evaluator, Center for Tobacco Prevention and Control, MDH</a:t>
            </a:r>
          </a:p>
          <a:p>
            <a:endParaRPr lang="en-US" sz="1400">
              <a:latin typeface="Times New Roman"/>
              <a:cs typeface="Times New Roman"/>
            </a:endParaRPr>
          </a:p>
          <a:p>
            <a:r>
              <a:rPr lang="en-US" sz="1400" b="1" dirty="0">
                <a:latin typeface="Times New Roman"/>
                <a:cs typeface="Times New Roman"/>
              </a:rPr>
              <a:t>11:10-11:45</a:t>
            </a:r>
            <a:r>
              <a:rPr lang="en-US" sz="1400" dirty="0">
                <a:latin typeface="Times New Roman"/>
                <a:cs typeface="Times New Roman"/>
              </a:rPr>
              <a:t> </a:t>
            </a:r>
            <a:r>
              <a:rPr lang="en-US" sz="1400" i="1" dirty="0">
                <a:latin typeface="Times New Roman"/>
                <a:cs typeface="Times New Roman"/>
              </a:rPr>
              <a:t>Cannabis Updates</a:t>
            </a:r>
            <a:r>
              <a:rPr lang="en-US" sz="1400" dirty="0">
                <a:latin typeface="Times New Roman"/>
                <a:cs typeface="Times New Roman"/>
              </a:rPr>
              <a:t> </a:t>
            </a:r>
          </a:p>
          <a:p>
            <a:r>
              <a:rPr lang="en-US" sz="1400" dirty="0">
                <a:latin typeface="Times New Roman"/>
                <a:cs typeface="Times New Roman"/>
              </a:rPr>
              <a:t>Mat Swinburne, Associate Director, Network for Public Health Law- Eastern Region </a:t>
            </a:r>
          </a:p>
          <a:p>
            <a:endParaRPr lang="en-US" sz="1400">
              <a:latin typeface="Times New Roman"/>
              <a:cs typeface="Times New Roman"/>
            </a:endParaRPr>
          </a:p>
          <a:p>
            <a:r>
              <a:rPr lang="en-US" sz="1400" b="1" dirty="0">
                <a:latin typeface="Times New Roman"/>
                <a:cs typeface="Times New Roman"/>
              </a:rPr>
              <a:t>11:45-12:15</a:t>
            </a:r>
            <a:r>
              <a:rPr lang="en-US" sz="1400" dirty="0">
                <a:latin typeface="Times New Roman"/>
                <a:cs typeface="Times New Roman"/>
              </a:rPr>
              <a:t> </a:t>
            </a:r>
            <a:r>
              <a:rPr lang="en-US" sz="1400" i="1" dirty="0">
                <a:latin typeface="Times New Roman"/>
                <a:cs typeface="Times New Roman"/>
              </a:rPr>
              <a:t>LRC Updates</a:t>
            </a:r>
            <a:endParaRPr lang="en-US" sz="1400" dirty="0">
              <a:latin typeface="Times New Roman"/>
              <a:cs typeface="Times New Roman"/>
            </a:endParaRPr>
          </a:p>
          <a:p>
            <a:r>
              <a:rPr lang="en-US" sz="1400" dirty="0">
                <a:latin typeface="Times New Roman"/>
                <a:cs typeface="Times New Roman"/>
              </a:rPr>
              <a:t>Kathi Hoke, Executive Director, LRC</a:t>
            </a:r>
          </a:p>
          <a:p>
            <a:r>
              <a:rPr lang="en-US" sz="1400" dirty="0">
                <a:latin typeface="Times New Roman"/>
                <a:cs typeface="Times New Roman"/>
              </a:rPr>
              <a:t>Brooke </a:t>
            </a:r>
            <a:r>
              <a:rPr lang="en-US" sz="1400" dirty="0" err="1">
                <a:latin typeface="Times New Roman"/>
                <a:cs typeface="Times New Roman"/>
              </a:rPr>
              <a:t>Torton</a:t>
            </a:r>
            <a:r>
              <a:rPr lang="en-US" sz="1400" dirty="0">
                <a:latin typeface="Times New Roman"/>
                <a:cs typeface="Times New Roman"/>
              </a:rPr>
              <a:t>, Managing Director, LRC</a:t>
            </a:r>
          </a:p>
          <a:p>
            <a:r>
              <a:rPr lang="en-US" sz="1400" dirty="0">
                <a:latin typeface="Times New Roman"/>
                <a:cs typeface="Times New Roman"/>
              </a:rPr>
              <a:t>Blair Inniss, Deputy Director, LRC</a:t>
            </a:r>
          </a:p>
          <a:p>
            <a:endParaRPr lang="en-US" sz="1400">
              <a:latin typeface="Times New Roman"/>
              <a:cs typeface="Times New Roman"/>
            </a:endParaRPr>
          </a:p>
          <a:p>
            <a:r>
              <a:rPr lang="en-US" sz="1400" b="1" dirty="0">
                <a:latin typeface="Times New Roman"/>
                <a:cs typeface="Times New Roman"/>
              </a:rPr>
              <a:t>12:15-1:00</a:t>
            </a:r>
            <a:r>
              <a:rPr lang="en-US" sz="1400" dirty="0">
                <a:latin typeface="Times New Roman"/>
                <a:cs typeface="Times New Roman"/>
              </a:rPr>
              <a:t> </a:t>
            </a:r>
            <a:r>
              <a:rPr lang="en-US" sz="1400" i="1" dirty="0">
                <a:latin typeface="Times New Roman"/>
                <a:cs typeface="Times New Roman"/>
              </a:rPr>
              <a:t>Lunch</a:t>
            </a:r>
            <a:endParaRPr lang="en-US" sz="1400" dirty="0">
              <a:latin typeface="Times New Roman"/>
              <a:cs typeface="Times New Roman"/>
            </a:endParaRPr>
          </a:p>
          <a:p>
            <a:endParaRPr lang="en-US" sz="1400">
              <a:latin typeface="Times New Roman"/>
              <a:cs typeface="Times New Roman"/>
            </a:endParaRPr>
          </a:p>
          <a:p>
            <a:r>
              <a:rPr lang="en-US" sz="1400" b="1" dirty="0">
                <a:latin typeface="Times New Roman"/>
                <a:cs typeface="Times New Roman"/>
              </a:rPr>
              <a:t>1:00-2:00</a:t>
            </a:r>
            <a:r>
              <a:rPr lang="en-US" sz="1400" dirty="0">
                <a:latin typeface="Times New Roman"/>
                <a:cs typeface="Times New Roman"/>
              </a:rPr>
              <a:t> </a:t>
            </a:r>
            <a:r>
              <a:rPr lang="en-US" sz="1400" i="1" dirty="0">
                <a:latin typeface="Times New Roman"/>
                <a:cs typeface="Times New Roman"/>
              </a:rPr>
              <a:t>Structured Networking</a:t>
            </a:r>
            <a:endParaRPr lang="en-US" sz="1400" dirty="0">
              <a:latin typeface="Times New Roman"/>
              <a:cs typeface="Times New Roman"/>
            </a:endParaRPr>
          </a:p>
          <a:p>
            <a:pPr algn="l"/>
            <a:endParaRPr lang="en-US">
              <a:cs typeface="Calibri"/>
            </a:endParaRPr>
          </a:p>
        </p:txBody>
      </p:sp>
    </p:spTree>
    <p:extLst>
      <p:ext uri="{BB962C8B-B14F-4D97-AF65-F5344CB8AC3E}">
        <p14:creationId xmlns:p14="http://schemas.microsoft.com/office/powerpoint/2010/main" val="26871850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62F7A-E1D3-9620-4D9D-21EDD5E0BAE4}"/>
              </a:ext>
            </a:extLst>
          </p:cNvPr>
          <p:cNvSpPr>
            <a:spLocks noGrp="1"/>
          </p:cNvSpPr>
          <p:nvPr>
            <p:ph type="title"/>
          </p:nvPr>
        </p:nvSpPr>
        <p:spPr/>
        <p:txBody>
          <a:bodyPr/>
          <a:lstStyle/>
          <a:p>
            <a:r>
              <a:rPr lang="en-US" b="1">
                <a:solidFill>
                  <a:srgbClr val="FF0000"/>
                </a:solidFill>
              </a:rPr>
              <a:t>2024 Legislative Session </a:t>
            </a:r>
          </a:p>
        </p:txBody>
      </p:sp>
      <p:sp>
        <p:nvSpPr>
          <p:cNvPr id="3" name="Content Placeholder 2">
            <a:extLst>
              <a:ext uri="{FF2B5EF4-FFF2-40B4-BE49-F238E27FC236}">
                <a16:creationId xmlns:a16="http://schemas.microsoft.com/office/drawing/2014/main" id="{FB2D45B3-4A05-605C-36B5-6F61FDED5B26}"/>
              </a:ext>
            </a:extLst>
          </p:cNvPr>
          <p:cNvSpPr>
            <a:spLocks noGrp="1"/>
          </p:cNvSpPr>
          <p:nvPr>
            <p:ph idx="1"/>
          </p:nvPr>
        </p:nvSpPr>
        <p:spPr/>
        <p:txBody>
          <a:bodyPr vert="horz" lIns="91440" tIns="45720" rIns="91440" bIns="45720" rtlCol="0" anchor="t">
            <a:normAutofit/>
          </a:bodyPr>
          <a:lstStyle/>
          <a:p>
            <a:r>
              <a:rPr lang="en-US" dirty="0">
                <a:cs typeface="Calibri"/>
              </a:rPr>
              <a:t>Flavored Tobacco Products</a:t>
            </a:r>
          </a:p>
          <a:p>
            <a:r>
              <a:rPr lang="en-US" dirty="0">
                <a:cs typeface="Calibri"/>
              </a:rPr>
              <a:t>Cigar Lounge License</a:t>
            </a:r>
          </a:p>
          <a:p>
            <a:r>
              <a:rPr lang="en-US" dirty="0">
                <a:cs typeface="Calibri"/>
              </a:rPr>
              <a:t>HB1000: Alcohol and Tobacco Commission – Updates… Reintroduced?</a:t>
            </a:r>
          </a:p>
          <a:p>
            <a:endParaRPr lang="en-US" dirty="0">
              <a:cs typeface="Calibri"/>
            </a:endParaRPr>
          </a:p>
        </p:txBody>
      </p:sp>
    </p:spTree>
    <p:extLst>
      <p:ext uri="{BB962C8B-B14F-4D97-AF65-F5344CB8AC3E}">
        <p14:creationId xmlns:p14="http://schemas.microsoft.com/office/powerpoint/2010/main" val="2299937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7CE84-C32D-3607-7C0A-2C2CBBBBF4DC}"/>
              </a:ext>
            </a:extLst>
          </p:cNvPr>
          <p:cNvSpPr>
            <a:spLocks noGrp="1"/>
          </p:cNvSpPr>
          <p:nvPr>
            <p:ph type="title"/>
          </p:nvPr>
        </p:nvSpPr>
        <p:spPr/>
        <p:txBody>
          <a:bodyPr/>
          <a:lstStyle/>
          <a:p>
            <a:r>
              <a:rPr lang="en-US" b="1" dirty="0">
                <a:solidFill>
                  <a:srgbClr val="FF0000"/>
                </a:solidFill>
                <a:cs typeface="Calibri"/>
              </a:rPr>
              <a:t>Pharmacy Scope of Practice Law: Updates</a:t>
            </a:r>
          </a:p>
        </p:txBody>
      </p:sp>
      <p:sp>
        <p:nvSpPr>
          <p:cNvPr id="3" name="Content Placeholder 2">
            <a:extLst>
              <a:ext uri="{FF2B5EF4-FFF2-40B4-BE49-F238E27FC236}">
                <a16:creationId xmlns:a16="http://schemas.microsoft.com/office/drawing/2014/main" id="{96F912A8-F837-C2F3-893A-96E1F47960A0}"/>
              </a:ext>
            </a:extLst>
          </p:cNvPr>
          <p:cNvSpPr>
            <a:spLocks noGrp="1"/>
          </p:cNvSpPr>
          <p:nvPr>
            <p:ph idx="1"/>
          </p:nvPr>
        </p:nvSpPr>
        <p:spPr/>
        <p:txBody>
          <a:bodyPr vert="horz" lIns="91440" tIns="45720" rIns="91440" bIns="45720" rtlCol="0" anchor="t">
            <a:normAutofit/>
          </a:bodyPr>
          <a:lstStyle/>
          <a:p>
            <a:r>
              <a:rPr lang="en-US" dirty="0">
                <a:cs typeface="Calibri"/>
              </a:rPr>
              <a:t>HB 28/SB 62 (2022)</a:t>
            </a:r>
          </a:p>
          <a:p>
            <a:r>
              <a:rPr lang="en-US" dirty="0">
                <a:cs typeface="Calibri"/>
              </a:rPr>
              <a:t>Allows pharmacists to prescribe nicotine replacement therapy </a:t>
            </a:r>
          </a:p>
          <a:p>
            <a:pPr marL="0" indent="0" algn="ctr">
              <a:buNone/>
            </a:pPr>
            <a:r>
              <a:rPr lang="en-US" dirty="0">
                <a:cs typeface="Calibri"/>
              </a:rPr>
              <a:t>But first</a:t>
            </a:r>
          </a:p>
          <a:p>
            <a:r>
              <a:rPr lang="en-US" dirty="0">
                <a:cs typeface="Calibri"/>
              </a:rPr>
              <a:t>The Board of Pharmacy must promulgate regulations before pharmacists can being to prescribe</a:t>
            </a:r>
          </a:p>
          <a:p>
            <a:r>
              <a:rPr lang="en-US" dirty="0">
                <a:cs typeface="Calibri"/>
              </a:rPr>
              <a:t>Bill stated regulations should be drafted by September 2023</a:t>
            </a:r>
          </a:p>
          <a:p>
            <a:r>
              <a:rPr lang="en-US" dirty="0">
                <a:cs typeface="Calibri"/>
              </a:rPr>
              <a:t>That concludes the updates for the law</a:t>
            </a:r>
          </a:p>
          <a:p>
            <a:endParaRPr lang="en-US" dirty="0"/>
          </a:p>
        </p:txBody>
      </p:sp>
    </p:spTree>
    <p:extLst>
      <p:ext uri="{BB962C8B-B14F-4D97-AF65-F5344CB8AC3E}">
        <p14:creationId xmlns:p14="http://schemas.microsoft.com/office/powerpoint/2010/main" val="2308968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4018E-139B-FB01-4776-128AEE76382F}"/>
              </a:ext>
            </a:extLst>
          </p:cNvPr>
          <p:cNvSpPr>
            <a:spLocks noGrp="1"/>
          </p:cNvSpPr>
          <p:nvPr>
            <p:ph type="title"/>
          </p:nvPr>
        </p:nvSpPr>
        <p:spPr/>
        <p:txBody>
          <a:bodyPr/>
          <a:lstStyle/>
          <a:p>
            <a:r>
              <a:rPr lang="en-US" b="1" dirty="0">
                <a:solidFill>
                  <a:srgbClr val="FF0000"/>
                </a:solidFill>
              </a:rPr>
              <a:t>FDA's Proposed Menthol Rule</a:t>
            </a:r>
            <a:br>
              <a:rPr lang="en-US" i="0" dirty="0">
                <a:effectLst/>
              </a:rPr>
            </a:br>
            <a:endParaRPr lang="en-US" dirty="0">
              <a:solidFill>
                <a:srgbClr val="FF0000"/>
              </a:solidFill>
              <a:cs typeface="Calibri"/>
            </a:endParaRPr>
          </a:p>
        </p:txBody>
      </p:sp>
      <p:sp>
        <p:nvSpPr>
          <p:cNvPr id="3" name="Content Placeholder 2">
            <a:extLst>
              <a:ext uri="{FF2B5EF4-FFF2-40B4-BE49-F238E27FC236}">
                <a16:creationId xmlns:a16="http://schemas.microsoft.com/office/drawing/2014/main" id="{1A0A03C3-6CE0-96F3-6CED-773DB30DBD59}"/>
              </a:ext>
            </a:extLst>
          </p:cNvPr>
          <p:cNvSpPr>
            <a:spLocks noGrp="1"/>
          </p:cNvSpPr>
          <p:nvPr>
            <p:ph idx="1"/>
          </p:nvPr>
        </p:nvSpPr>
        <p:spPr>
          <a:xfrm>
            <a:off x="609600" y="1616939"/>
            <a:ext cx="10972800" cy="4544375"/>
          </a:xfrm>
        </p:spPr>
        <p:txBody>
          <a:bodyPr vert="horz" lIns="91440" tIns="45720" rIns="91440" bIns="45720" rtlCol="0" anchor="t">
            <a:normAutofit/>
          </a:bodyPr>
          <a:lstStyle/>
          <a:p>
            <a:r>
              <a:rPr lang="en-US" sz="2000" dirty="0">
                <a:cs typeface="Calibri"/>
              </a:rPr>
              <a:t>2011: TPSAC report released stating  “removal of menthol cigarettes from the marketplace would benefit public health in the United States”</a:t>
            </a:r>
          </a:p>
          <a:p>
            <a:r>
              <a:rPr lang="en-US" sz="2000" dirty="0">
                <a:cs typeface="Calibri"/>
              </a:rPr>
              <a:t>2013: Citizen petition filed requesting FDA take action on menthol cigarettes and later that year FDA issued an advanced notice of proposed rulemaking (ANPRM) seeking feedback on potential regulation of menthol cigarettes </a:t>
            </a:r>
          </a:p>
          <a:p>
            <a:r>
              <a:rPr lang="en-US" sz="2000" dirty="0">
                <a:cs typeface="Calibri"/>
              </a:rPr>
              <a:t>2018: FDA issued another ANPRM requesting information on menthol cigarettes</a:t>
            </a:r>
          </a:p>
          <a:p>
            <a:r>
              <a:rPr lang="en-US" sz="2000" dirty="0">
                <a:cs typeface="Calibri"/>
              </a:rPr>
              <a:t>2020: African American Tobacco Control Leadership Council et al v. U.S. Department of Health and Human Services claim that FDA has unreasonably delayed banning menthol</a:t>
            </a:r>
          </a:p>
          <a:p>
            <a:r>
              <a:rPr lang="en-US" sz="2000" dirty="0">
                <a:cs typeface="Calibri"/>
              </a:rPr>
              <a:t>April 28, 2022: FDA announced proposed rules prohibiting menthol as a characterizing flavor in cigarettes</a:t>
            </a:r>
          </a:p>
          <a:p>
            <a:pPr lvl="1"/>
            <a:r>
              <a:rPr lang="en-US" sz="1700" dirty="0">
                <a:cs typeface="Calibri"/>
              </a:rPr>
              <a:t>a cigarette or any of its components or parts (including the tobacco, filter, wrapper, or paper, as applicable) shall not contain, as a constituent (including a smoke constituent) or additive, menthol that is a characterizing flavor of the tobacco product or tobacco smoke.</a:t>
            </a:r>
          </a:p>
        </p:txBody>
      </p:sp>
    </p:spTree>
    <p:extLst>
      <p:ext uri="{BB962C8B-B14F-4D97-AF65-F5344CB8AC3E}">
        <p14:creationId xmlns:p14="http://schemas.microsoft.com/office/powerpoint/2010/main" val="34386577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1F8D7-8348-4F1F-BEFB-3B7348063606}"/>
              </a:ext>
            </a:extLst>
          </p:cNvPr>
          <p:cNvSpPr>
            <a:spLocks noGrp="1"/>
          </p:cNvSpPr>
          <p:nvPr>
            <p:ph type="title"/>
          </p:nvPr>
        </p:nvSpPr>
        <p:spPr/>
        <p:txBody>
          <a:bodyPr>
            <a:normAutofit fontScale="90000"/>
          </a:bodyPr>
          <a:lstStyle/>
          <a:p>
            <a:r>
              <a:rPr lang="en-US" b="1">
                <a:solidFill>
                  <a:srgbClr val="FF0000"/>
                </a:solidFill>
                <a:ea typeface="+mj-lt"/>
                <a:cs typeface="+mj-lt"/>
              </a:rPr>
              <a:t>Corrective Statements with Contracted Tobacco Retailers in Maryland</a:t>
            </a:r>
            <a:br>
              <a:rPr lang="en-US"/>
            </a:br>
            <a:endParaRPr lang="en-US">
              <a:cs typeface="Calibri"/>
            </a:endParaRPr>
          </a:p>
        </p:txBody>
      </p:sp>
      <p:sp>
        <p:nvSpPr>
          <p:cNvPr id="3" name="Content Placeholder 2">
            <a:extLst>
              <a:ext uri="{FF2B5EF4-FFF2-40B4-BE49-F238E27FC236}">
                <a16:creationId xmlns:a16="http://schemas.microsoft.com/office/drawing/2014/main" id="{46A20D7E-D5E0-B2A4-76A3-214E9002AC7F}"/>
              </a:ext>
            </a:extLst>
          </p:cNvPr>
          <p:cNvSpPr>
            <a:spLocks noGrp="1"/>
          </p:cNvSpPr>
          <p:nvPr>
            <p:ph idx="1"/>
          </p:nvPr>
        </p:nvSpPr>
        <p:spPr/>
        <p:txBody>
          <a:bodyPr vert="horz" lIns="91440" tIns="45720" rIns="91440" bIns="45720" rtlCol="0" anchor="t">
            <a:normAutofit/>
          </a:bodyPr>
          <a:lstStyle/>
          <a:p>
            <a:pPr>
              <a:buNone/>
            </a:pPr>
            <a:r>
              <a:rPr lang="en-US" sz="1800" dirty="0">
                <a:solidFill>
                  <a:srgbClr val="FF0000"/>
                </a:solidFill>
                <a:ea typeface="+mn-lt"/>
                <a:cs typeface="+mn-lt"/>
                <a:hlinkClick r:id="rId2"/>
              </a:rPr>
              <a:t>https://www.justice.gov/civil/consumer-protection-branch/case/philip-morris/settlement-images</a:t>
            </a:r>
            <a:endParaRPr lang="en-US"/>
          </a:p>
          <a:p>
            <a:pPr marL="0" indent="0">
              <a:buNone/>
            </a:pPr>
            <a:endParaRPr lang="en-US" sz="1800" dirty="0">
              <a:solidFill>
                <a:srgbClr val="FF0000"/>
              </a:solidFill>
              <a:ea typeface="Calibri"/>
              <a:cs typeface="Calibri"/>
            </a:endParaRPr>
          </a:p>
        </p:txBody>
      </p:sp>
    </p:spTree>
    <p:extLst>
      <p:ext uri="{BB962C8B-B14F-4D97-AF65-F5344CB8AC3E}">
        <p14:creationId xmlns:p14="http://schemas.microsoft.com/office/powerpoint/2010/main" val="18603546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8FC59-DB98-E0D7-490C-E71B41DAC6D0}"/>
              </a:ext>
            </a:extLst>
          </p:cNvPr>
          <p:cNvSpPr>
            <a:spLocks noGrp="1"/>
          </p:cNvSpPr>
          <p:nvPr>
            <p:ph type="title"/>
          </p:nvPr>
        </p:nvSpPr>
        <p:spPr/>
        <p:txBody>
          <a:bodyPr>
            <a:normAutofit/>
          </a:bodyPr>
          <a:lstStyle/>
          <a:p>
            <a:r>
              <a:rPr lang="en-US" b="1">
                <a:solidFill>
                  <a:srgbClr val="FF0000"/>
                </a:solidFill>
              </a:rPr>
              <a:t>ID Check/Mobile ID</a:t>
            </a:r>
            <a:r>
              <a:rPr lang="en-US" i="0">
                <a:solidFill>
                  <a:srgbClr val="FF0000"/>
                </a:solidFill>
                <a:effectLst/>
              </a:rPr>
              <a:t> </a:t>
            </a:r>
            <a:br>
              <a:rPr lang="en-US" i="0">
                <a:effectLst/>
              </a:rPr>
            </a:br>
            <a:endParaRPr lang="en-US"/>
          </a:p>
        </p:txBody>
      </p:sp>
      <p:sp>
        <p:nvSpPr>
          <p:cNvPr id="3" name="Content Placeholder 2">
            <a:extLst>
              <a:ext uri="{FF2B5EF4-FFF2-40B4-BE49-F238E27FC236}">
                <a16:creationId xmlns:a16="http://schemas.microsoft.com/office/drawing/2014/main" id="{FD61646D-8DBB-CA1C-A8A1-C86024BD2EE7}"/>
              </a:ext>
            </a:extLst>
          </p:cNvPr>
          <p:cNvSpPr>
            <a:spLocks noGrp="1"/>
          </p:cNvSpPr>
          <p:nvPr>
            <p:ph idx="1"/>
          </p:nvPr>
        </p:nvSpPr>
        <p:spPr>
          <a:xfrm>
            <a:off x="609600" y="1573397"/>
            <a:ext cx="10972800" cy="4552771"/>
          </a:xfrm>
        </p:spPr>
        <p:txBody>
          <a:bodyPr vert="horz" lIns="91440" tIns="45720" rIns="91440" bIns="45720" rtlCol="0" anchor="t">
            <a:normAutofit/>
          </a:bodyPr>
          <a:lstStyle/>
          <a:p>
            <a:r>
              <a:rPr lang="en-US" b="1" dirty="0">
                <a:solidFill>
                  <a:srgbClr val="FF0000"/>
                </a:solidFill>
                <a:latin typeface="+mj-lt"/>
                <a:cs typeface="Calibri"/>
              </a:rPr>
              <a:t>Federal law</a:t>
            </a:r>
            <a:r>
              <a:rPr lang="en-US" dirty="0">
                <a:solidFill>
                  <a:srgbClr val="FF0000"/>
                </a:solidFill>
                <a:latin typeface="+mj-lt"/>
                <a:cs typeface="Calibri"/>
              </a:rPr>
              <a:t> </a:t>
            </a:r>
            <a:r>
              <a:rPr lang="en-US" dirty="0">
                <a:latin typeface="+mj-lt"/>
                <a:cs typeface="Calibri"/>
              </a:rPr>
              <a:t>requires tobacco retailers to </a:t>
            </a:r>
            <a:r>
              <a:rPr lang="en-US" dirty="0">
                <a:ea typeface="+mn-lt"/>
                <a:cs typeface="+mn-lt"/>
              </a:rPr>
              <a:t>check the ID of people under 30 years old before selling them tobacco products, including e-cigarettes/vapes. </a:t>
            </a:r>
          </a:p>
          <a:p>
            <a:r>
              <a:rPr lang="en-US" dirty="0">
                <a:ea typeface="+mn-lt"/>
                <a:cs typeface="+mn-lt"/>
              </a:rPr>
              <a:t>Only government-issued photo ID is acceptable. To be valid, the ID must be current and not expired.</a:t>
            </a:r>
          </a:p>
          <a:p>
            <a:r>
              <a:rPr lang="en-US" dirty="0">
                <a:latin typeface="+mj-lt"/>
                <a:cs typeface="Calibri"/>
              </a:rPr>
              <a:t>Examples of acceptable photo ID include: </a:t>
            </a:r>
            <a:endParaRPr lang="en-US" dirty="0">
              <a:ea typeface="+mn-lt"/>
              <a:cs typeface="+mn-lt"/>
            </a:endParaRPr>
          </a:p>
          <a:p>
            <a:pPr marL="556895" lvl="1" indent="-213995"/>
            <a:r>
              <a:rPr lang="en-US" dirty="0">
                <a:ea typeface="+mn-lt"/>
                <a:cs typeface="+mn-lt"/>
              </a:rPr>
              <a:t>State-Issued Driver’s License</a:t>
            </a:r>
          </a:p>
          <a:p>
            <a:pPr marL="556895" lvl="1" indent="-213995"/>
            <a:r>
              <a:rPr lang="en-US" dirty="0">
                <a:ea typeface="+mn-lt"/>
                <a:cs typeface="+mn-lt"/>
              </a:rPr>
              <a:t>State-Issued ID Card </a:t>
            </a:r>
          </a:p>
          <a:p>
            <a:pPr marL="556895" lvl="1" indent="-213995"/>
            <a:r>
              <a:rPr lang="en-US" dirty="0">
                <a:ea typeface="+mn-lt"/>
                <a:cs typeface="+mn-lt"/>
              </a:rPr>
              <a:t>Immigration Card </a:t>
            </a:r>
          </a:p>
          <a:p>
            <a:pPr marL="556895" lvl="1" indent="-213995"/>
            <a:r>
              <a:rPr lang="en-US" dirty="0">
                <a:ea typeface="+mn-lt"/>
                <a:cs typeface="+mn-lt"/>
              </a:rPr>
              <a:t>Military ID Card</a:t>
            </a:r>
          </a:p>
          <a:p>
            <a:pPr marL="556895" lvl="1" indent="-213995"/>
            <a:r>
              <a:rPr lang="en-US" dirty="0">
                <a:ea typeface="+mn-lt"/>
                <a:cs typeface="+mn-lt"/>
              </a:rPr>
              <a:t>Passport</a:t>
            </a:r>
          </a:p>
          <a:p>
            <a:pPr marL="556895" lvl="1" indent="-213995"/>
            <a:r>
              <a:rPr lang="en-US" i="1" dirty="0">
                <a:solidFill>
                  <a:srgbClr val="FF0000"/>
                </a:solidFill>
                <a:latin typeface="+mj-lt"/>
                <a:cs typeface="Calibri"/>
              </a:rPr>
              <a:t>Maryland Mobile ID </a:t>
            </a:r>
          </a:p>
        </p:txBody>
      </p:sp>
    </p:spTree>
    <p:extLst>
      <p:ext uri="{BB962C8B-B14F-4D97-AF65-F5344CB8AC3E}">
        <p14:creationId xmlns:p14="http://schemas.microsoft.com/office/powerpoint/2010/main" val="848336110"/>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9fa23521-5820-46c9-b968-4f4cc61e2276">
      <Terms xmlns="http://schemas.microsoft.com/office/infopath/2007/PartnerControls"/>
    </lcf76f155ced4ddcb4097134ff3c332f>
    <TaxCatchAll xmlns="f06332cb-994b-4a35-97af-1f5b60e13a6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093EAA3F8F16B47A753E66737761C97" ma:contentTypeVersion="15" ma:contentTypeDescription="Create a new document." ma:contentTypeScope="" ma:versionID="728d7ca0fe891709b8a28e63fc66d635">
  <xsd:schema xmlns:xsd="http://www.w3.org/2001/XMLSchema" xmlns:xs="http://www.w3.org/2001/XMLSchema" xmlns:p="http://schemas.microsoft.com/office/2006/metadata/properties" xmlns:ns2="9fa23521-5820-46c9-b968-4f4cc61e2276" xmlns:ns3="f06332cb-994b-4a35-97af-1f5b60e13a65" targetNamespace="http://schemas.microsoft.com/office/2006/metadata/properties" ma:root="true" ma:fieldsID="e9c3a25a22a558ed656b5893876d736d" ns2:_="" ns3:_="">
    <xsd:import namespace="9fa23521-5820-46c9-b968-4f4cc61e2276"/>
    <xsd:import namespace="f06332cb-994b-4a35-97af-1f5b60e13a6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a23521-5820-46c9-b968-4f4cc61e227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9d37ae30-1c3a-40e1-94c5-05ea5a1665a8"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06332cb-994b-4a35-97af-1f5b60e13a65"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23dd9fc3-841d-4ad8-9608-186591a82c35}" ma:internalName="TaxCatchAll" ma:showField="CatchAllData" ma:web="f06332cb-994b-4a35-97af-1f5b60e13a6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942D648-1A3C-4220-9345-62021E5015F9}">
  <ds:schemaRefs>
    <ds:schemaRef ds:uri="http://schemas.microsoft.com/office/2006/documentManagement/types"/>
    <ds:schemaRef ds:uri="da83f410-c06a-4c5e-8d3a-811ec559d79b"/>
    <ds:schemaRef ds:uri="http://purl.org/dc/elements/1.1/"/>
    <ds:schemaRef ds:uri="http://schemas.microsoft.com/office/2006/metadata/properties"/>
    <ds:schemaRef ds:uri="http://purl.org/dc/terms/"/>
    <ds:schemaRef ds:uri="http://schemas.microsoft.com/office/infopath/2007/PartnerControls"/>
    <ds:schemaRef ds:uri="http://schemas.openxmlformats.org/package/2006/metadata/core-properties"/>
    <ds:schemaRef ds:uri="c261c137-cdd3-4900-bec3-09f30364350c"/>
    <ds:schemaRef ds:uri="http://www.w3.org/XML/1998/namespace"/>
    <ds:schemaRef ds:uri="http://purl.org/dc/dcmitype/"/>
  </ds:schemaRefs>
</ds:datastoreItem>
</file>

<file path=customXml/itemProps2.xml><?xml version="1.0" encoding="utf-8"?>
<ds:datastoreItem xmlns:ds="http://schemas.openxmlformats.org/officeDocument/2006/customXml" ds:itemID="{586D56B4-50B5-490B-AB3C-55D84929E899}"/>
</file>

<file path=customXml/itemProps3.xml><?xml version="1.0" encoding="utf-8"?>
<ds:datastoreItem xmlns:ds="http://schemas.openxmlformats.org/officeDocument/2006/customXml" ds:itemID="{EE3BDE07-F5CD-4A0D-A8FA-196BFA5913C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1566</Words>
  <Application>Microsoft Office PowerPoint</Application>
  <PresentationFormat>Widescreen</PresentationFormat>
  <Paragraphs>169</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1_Office Theme</vt:lpstr>
      <vt:lpstr> Tobacco Training Meeting</vt:lpstr>
      <vt:lpstr>Tribal Land Acknowledgment</vt:lpstr>
      <vt:lpstr>PowerPoint Presentation</vt:lpstr>
      <vt:lpstr>Agenda</vt:lpstr>
      <vt:lpstr>2024 Legislative Session </vt:lpstr>
      <vt:lpstr>Pharmacy Scope of Practice Law: Updates</vt:lpstr>
      <vt:lpstr>FDA's Proposed Menthol Rule </vt:lpstr>
      <vt:lpstr>Corrective Statements with Contracted Tobacco Retailers in Maryland </vt:lpstr>
      <vt:lpstr>ID Check/Mobile ID  </vt:lpstr>
      <vt:lpstr>ATCC Reporting </vt:lpstr>
      <vt:lpstr>ATCC Reporting Template</vt:lpstr>
      <vt:lpstr>Flavored Electronic Smoking Devices: Federal Law</vt:lpstr>
      <vt:lpstr>Flavored Electronic Smoking Devices: Federal Law</vt:lpstr>
      <vt:lpstr>Flavored Electronic Smoking Devices: Maryland Law</vt:lpstr>
      <vt:lpstr>Nicotine v. Tobacco</vt:lpstr>
      <vt:lpstr>Clean Indoor Air Act</vt:lpstr>
      <vt:lpstr>Clean Indoor Air Act Attacks</vt:lpstr>
      <vt:lpstr>Clean Indoor Air Act</vt:lpstr>
      <vt:lpstr>Questions?</vt:lpstr>
      <vt:lpstr>Save the Date(s)</vt:lpstr>
      <vt:lpstr>Lunch Options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LRC/MDH Law &amp; Policy Updates</dc:title>
  <dc:creator>Torton, Brooke</dc:creator>
  <cp:lastModifiedBy>Inniss, Blair</cp:lastModifiedBy>
  <cp:revision>5</cp:revision>
  <dcterms:created xsi:type="dcterms:W3CDTF">2022-04-05T14:56:59Z</dcterms:created>
  <dcterms:modified xsi:type="dcterms:W3CDTF">2023-09-11T13:04:18Z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0x0101001093EAA3F8F16B47A753E66737761C97</vt:lpwstr>
  </property>
  <property fmtid="{D5CDD505-2E9C-101B-9397-08002B2CF9AE}" pid="3" name="MediaServiceImageTags">
    <vt:lpwstr/>
  </property>
</Properties>
</file>